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63" r:id="rId6"/>
    <p:sldId id="264" r:id="rId7"/>
    <p:sldId id="262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12:32.3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16281 5993 300 0,'-7'3'112'0,"3"-3"-87"0,4 0 15 16,0 0 1-16,0 0-12 16,0 0-2-16,0 0-4 15,0 0-3-15,0 0-10 16,4 3 0-16,-1 4 3 0,4-1-1 16,4 3 1-16,3-3-3 0,7-2 1 15,11-4-2-15,10 0 2 16,8 0-4-16,2 3 1 15,-2 3-3-15,-4 0 0 16,-4 4-1-16,-3-1 2 16,0 7-3-16,-8-4 0 15,-2-2-1-15,-5-4-2 16,-2-3 1-16,-1-6-1 16,0-6 0-16,-4-7 0 15,1 3-36-15,0-2-15 16,-4 2-51-16,0 7-21 15,-3 9-32 1</inkml:trace>
  <inkml:trace contextRef="#ctx0" brushRef="#br0" timeOffset="797.079">17145 5507 272 0,'-7'-9'101'0,"7"2"-78"0,-4 4 24 0,4 0 7 15,-3 0-10-15,-1 0-4 16,1 0-7-16,-1-1-3 15,11-5-15-15,11 0-4 16,3-7-3-16,11 7 2 16,14-1-5-16,14 7-1 15,7 3-2-15,-4 9 1 16,-6 4 4-16,-8 9 4 16,-14 3 7-16,-10 6 6 15,-11 7-2-15,-7 0 1 0,-10 2-10 16,-11-2-5-16,-8-3-5 31,-2-7 0-31,-1 0-4 16,4-6 0-16,0 0 1 15,7-3 0-15,7-1-3 16,7-2 2-16,10 0-1 16,8 3 0-16,6-1 2 15,5-2 0-15,2 3-3 0,1 0 2 16,0 0-1-16,0 3 0 15,-4 6 2-15,-3 0 2 16,-8 0 1-16,-10 0 1 16,-7-3 0-16,-7 1 0 15,-3-4 2-15,-11-4 3 16,-8 7-2-16,-10-3 1 16,-6-3-7-16,-8-6-1 15,-4-7-2-15,11-3 0 16,4-9-14-16,7-4-4 15,10-2-17-15,7-1-6 16,11 1-19-16,7-1-9 16,11 1-34-16,14 9-16 0,3-4-17 15</inkml:trace>
  <inkml:trace contextRef="#ctx0" brushRef="#br0" timeOffset="1107.64">18394 5573 304 0,'-11'-10'115'0,"8"10"-89"0,-8 0 25 0,4 7 6 15,-3-4-11 1,-1 9 0-16,-3 4-11 15,0 3-2-15,0 6-18 0,-1 6 2 0,-2 1 3 16,3 2-11-16,-4 4-5 0,0 3-2 16,-3 2 0-16,-3 11-3 15,-1 5-2-15,-3 1-16 0,3-7-5 16,4-9-10-16,3-6-4 16,8-13-32-16,3-13-15 15,7-5-76 1</inkml:trace>
  <inkml:trace contextRef="#ctx0" brushRef="#br0" timeOffset="1341.951">17985 5573 380 0,'-14'-10'143'0,"24"10"-112"0,4 10 27 0,-3-10 6 15,3 12-22-15,4 7-6 16,3 9-19-16,0 10-6 0,-3 6-7 16,-1 3-3-16,4 6 2 0,0 13-18 15,1 3-4-15,6-3-37 16,11-7-14-16,3-11-35 16,7-14-11-16,-3-18-26 15</inkml:trace>
  <inkml:trace contextRef="#ctx0" brushRef="#br0" timeOffset="1698.31">18821 5469 356 0,'-11'3'132'16,"4"1"-103"-16,0 5 14 0,7-6-1 0,0 7-7 15,4 8 2-15,3 11-16 16,0 18-5-16,3 3-10 15,4 3-4-15,4 0 1 0,0 1-4 16,-1 5 0-16,1 7-30 16,0-3-12-16,-1-10-55 31,-3-6-23-31,-3-19-29 16</inkml:trace>
  <inkml:trace contextRef="#ctx0" brushRef="#br0" timeOffset="1877.46">18581 5770 396 0,'-25'10'148'0,"29"-4"-115"0,3 3 11 0,3-9-5 16,11 0-18-16,11 0-4 15,28-3-10-15,25-6-3 16,3-1-2-16,7 4-50 0,4 3-20 15,3 3-114 1</inkml:trace>
  <inkml:trace contextRef="#ctx0" brushRef="#br0" timeOffset="2529.295">19431 5410 288 0,'-25'-3'110'0,"25"-4"-86"0,-3 7 22 16,3-3 4-16,0-3-5 15,7-3 3-15,3-4-10 16,5-3-3-16,6-6-19 16,3 0-3-16,5-3 0 0,2 10-5 15,5 5-2-15,2 7-1 16,1 6-1-16,-3 7 0 16,-5 5 0-16,-10 1 6 0,-10 3 4 15,-14 0 4-15,-8-1 1 16,-3 1-6-16,-7 0 0 15,-1-3-8-15,1 3-3 16,4-4-4-16,3 1 1 16,-1 0 1-16,5 2 0 15,3 8 0-15,7-1 0 16,3 12-3-16,8-2 0 16,7-4-1-16,10 0 0 15,7-2 0-15,7-4 3 16,1-3 0-16,-8 0 1 15,-7-4 0-15,-7 1 2 16,-10 0-1-16,-11 0 2 16,-11 0 0-16,-13 6 1 15,-8 0-2-15,-3 0-2 0,-4 3 1 16,0-3 1-16,-3-3-3 16,-1 0 0-16,1-9 1 15,7-4 0-15,7-9-25 16,10 0-8-16,14-3-21 15,15-6-8-15,7-1-36 16,13 4-14-16,12 3-45 16</inkml:trace>
  <inkml:trace contextRef="#ctx0" brushRef="#br0" timeOffset="2780.468">20048 5698 456 0,'-10'-28'170'0,"10"15"-132"0,7-2 5 0,-4 9-9 31,4 2-18-31,0 4-2 16,4 7-8-16,0 5-4 15,3 13-1-15,0 7-1 0,4-1 2 16,3 3-3-16,0-2-2 0,0-4-40 15,0 3-19-15,0-2-52 16,4-1-23-16,-7 0-15 16</inkml:trace>
  <inkml:trace contextRef="#ctx0" brushRef="#br0" timeOffset="3031.21">20486 5545 408 0,'-14'-10'151'0,"10"16"-118"0,-3 4 25 0,4-7 1 16,-4 16-16-16,-1 6-2 15,-2 9-17-15,-4 10-5 16,-4 6-11-16,-3 10-5 0,0 28-2 16,-4 18-4-16,0-2 2 15,1 18-1-15,3 4 0 16,3-17-16-16,7-11-5 15,8-23-16-15,3-16-3 16,10-21-32-16,8-19-15 0,7-22-88 16</inkml:trace>
  <inkml:trace contextRef="#ctx0" brushRef="#br0" timeOffset="3421.75">20842 5429 340 0,'-25'0'126'0,"22"0"-98"0,-1 0 12 0,4 0 0 16,7 0-7-16,8 0 1 15,6-4-6-15,10-2 0 16,5-3-16-16,-1 6-7 0,4-4-1 15,0 4-12-15,-1 6-4 16,-2 4-69-16,-1 5-29 16,-7 16-59-1</inkml:trace>
  <inkml:trace contextRef="#ctx0" brushRef="#br0" timeOffset="3593.573">20916 5805 332 0,'-35'19'126'0,"38"-10"-98"0,15-9 1 0,-4-3-5 0,7-6-7 16,11-10-1-16,14-10-8 15,21-5-3-15,7 3-3 16,-3 2-8-16,-11 11-1 0,-4 11-26 16,-10 4-10-16,-4 6-106 15</inkml:trace>
  <inkml:trace contextRef="#ctx0" brushRef="#br0" timeOffset="4170.532">22190 5212 276 0,'3'-15'104'0,"1"5"-81"0,-1-2 16 0,-3 5 1 16,4-2-11-16,-4 0 0 15,0-1-5-15,0 4-1 0,0-7-12 16,-4 4 2-16,1-1 3 0,-4 1 1 15,-4 3-1-15,1 0 5 16,-5 6 1-16,-2 6-7 16,-1 6-4-16,-3 13-4 15,-4 16 0-15,-3 6 0 16,-4 7 1 0,-3 2 4-16,3 16 3 0,4 10-6 15,10-4-3-15,11-6-3 16,14-9 0-16,11 0 0 15,7-10 1-15,3-6-5 16,11-10 1-16,10-11 0 0,8-11 0 0,3-8 0 16,-4-14 2-16,-3-5 1 15,-7-13 1-15,-11-13 2 16,-10-12 3-16,-15-3 0 16,-17-4 2-16,-21 7-8 15,-21 12-2-15,-11 10-1 16,-7 9 2-16,-4 10-8 0,1 9-1 15,10 3-42-15,7 6-20 16,10 1-69 0,12 12-29-16,6-7 6 15</inkml:trace>
  <inkml:trace contextRef="#ctx0" brushRef="#br0" timeOffset="5583.6">17604 5059 216 0,'-11'-16'82'0,"4"7"-64"0,-7-1 11 16,7 7 2-16,-4-3-8 16,-6-1 1-16,-8-2-7 15,-10 0 0-15,-4-1-10 16,-4 1 2-16,-6 3 4 0,-18 2 4 15,-21 8 2-15,-11 8-4 16,-7 13-1-16,-24 25-4 0,-8 19-1 16,1 13-1-16,-12 6 2 15,5 21-3-15,13 11-2 16,15-4-2-16,10 9 0 16,18 10 0-16,24-16 1 15,29-9 4-15,31 3 5 16,29-7 2-16,53-9 3 15,38-18-4-15,68-17 0 16,48-5-6-16,26-13 0 16,24-16-5-16,0-3 0 15,-20-19-3-15,-16-28-1 16,-13-31 1-16,-25-28 2 16,1-17 1-16,-30-30 1 0,-34-4-2 15,-36-15-2-15,-41-13 3 16,-47-6 0-16,-57-19 1 15,-34 9 2-15,-64 1-8 32,-25 18 0-32,-28 50-2 15,-7 48-1-15,-7 43-5 0,25 25-4 16,27 10-23-16,33 16-11 16,35 15-136-1</inkml:trace>
  <inkml:trace contextRef="#ctx0" brushRef="#br0" timeOffset="7545.843">23121 5353 284 0,'0'-6'107'0,"0"0"-83"0,0-4 19 0,0 4 3 16,0-6-7-16,0 2 2 16,0 7-8-16,0-3 0 0,0-4-19 15,0 10-4-15,-3 10 1 0,-1 5-1 16,0 7 4-16,1 7-5 16,-4 8-3-16,0 13-3 15,0 7-3-15,3 2 1 16,4-5-1-16,4-10-7 15,3-7-3-15,3-2-27 16,1-13-12-16,0-10-51 16,-1-9-24-16,1-9-18 15</inkml:trace>
  <inkml:trace contextRef="#ctx0" brushRef="#br0" timeOffset="7778.022">22814 5526 376 0,'7'0'143'0,"11"-6"-112"0,10-4 19 0,-10 1-2 16,6-1-22-16,12-5-7 15,13-1-11-15,11 0-4 0,4 1-2 16,-1 5-4-16,-7 10-1 0,-6 0-27 15,-8 6-10-15,-3-2-37 16,-7 5-16-16,3 7-59 16</inkml:trace>
  <inkml:trace contextRef="#ctx0" brushRef="#br0" timeOffset="8350.971">23559 5043 292 0,'-25'-19'110'0,"25"19"-86"0,0-3 18 0,0 3 1 15,0 0-19-15,7-6-5 16,7-1-1-16,7 1 0 0,11 3-9 0,7 3 6 0,3 3 2 16,0 10 4-16,-3-4 2 15,-4 10 1-15,-6 9 2 16,-8 0 3-16,-11 7 5 16,-6-4-8-16,-8 1-3 15,-3-4-11-15,-7-3-5 16,-3-3-4-16,-5 0 0 15,5-3-4-15,3-4 0 16,3 4 1-16,1 0 0 16,6 0-5-16,4-4 1 0,7 4 0 15,4 0 2-15,3 6-1 16,7 0-1-16,4 0 3 31,-4-3 2-31,-4 3-2 16,-2 0 0-16,-5-3 3 0,-3 0 1 15,-3-3 1-15,-8 0 0 16,-10 3 0-16,-11-3 2 16,-10-1-3-16,-11-2-2 15,-3-3-3-15,3-7 1 16,7-3-6-16,7-3-3 16,8 0-30-16,6-3-13 0,11 0-22 15,7 0-8-15,14 0-101 16</inkml:trace>
  <inkml:trace contextRef="#ctx0" brushRef="#br0" timeOffset="8666.24">24433 5294 328 0,'-3'-10'123'0,"6"1"-95"0,-3 6 22 0,0 0 6 16,0 3-12-16,0 0-2 15,-3 0-10-15,-1 6-5 16,-3 3-15-16,-3 10-1 0,-8 6 2 16,-3 3-9-16,-7 4-2 15,-4-1-2-15,-3 13 0 16,-1 3 0-16,5-3 2 15,2 0-12-15,5-10-6 0,3-5-22 16,6-11-11-16,5-2-21 16,3-13-8-16,7 4-84 15</inkml:trace>
  <inkml:trace contextRef="#ctx0" brushRef="#br0" timeOffset="9043.141">24148 5231 276 0,'-14'-6'104'0,"10"3"-81"0,0 0 9 15,4 3-2-15,0 0-7 0,4-7 0 16,0 1 1-16,-1 3 2 15,1-3-14-15,-4 6 6 0,0 0 5 16,0 0-1-16,3 0-1 16,1 6-3-16,-1 6-1 15,4 7-3-15,0 6-1 16,7 0-3-16,4 10-1 16,7-4-5-16,3 4-3 15,4-1 0-15,-4 1 1 0,0-1-1 16,-3-2 2-16,-4-7-15 15,-3-7-5-15,-4 4-22 16,-4-6-8-16,-6-7-52 16,-1 4-22-16,1-7-24 15</inkml:trace>
  <inkml:trace contextRef="#ctx0" brushRef="#br0" timeOffset="10502.441">19219 7426 332 0,'-10'-13'126'0,"6"4"-98"0,1-4 14 0,3 7 0 0,0-6-13 16,0 5-2-16,0-2-13 15,3 6-6-15,8-3-5 16,6 6-3-16,12 6 1 0,9-3-1 15,8 13 2-15,4 6 3 16,-4 3 2-16,-4 6 5 16,-7 7 5-16,-7-1 4 15,-10 4 2-15,-7-3-6 16,-8-1-2-16,-6-2-7 0,-8-4 0 16,-10 0-3-16,-4-9 0 15,-3 3-6-15,0-6 1 16,3-6 2-16,4-1 1 15,7-2-6-15,3-4 0 16,8-3-1-16,6 7-1 16,8-1 1-16,10 0 0 31,4 1-2-31,3 12 1 16,4 0 1-16,-4 0-1 15,-3 3 4-15,-4 0 2 16,-7 3 4-16,-4-3 4 0,-6 0 5 15,-4 0 1-15,-7-3-8 16,-7 3-2-16,-11-6-3 16,-3-3 1-16,-7-4-2 15,-4-5-1-15,-4-4 1 16,5-3-1-16,2 0-7 16,8 0-3-16,7 0-23 15,7 3-9-15,10 0-18 16,15 0-7-16,10-3-50 15,11-3-20-15,0-3 6 16</inkml:trace>
  <inkml:trace contextRef="#ctx0" brushRef="#br0" timeOffset="10752.314">19791 7790 404 0,'-11'-29'151'0,"11"20"-118"0,0 0 18 0,0 9 1 16,0 0-21-16,7 6-5 15,0 3-13-15,4 7-6 16,3 6-4-16,7 0-5 0,4 6 1 16,3 3-4-16,4 10 1 15,0 0-31-15,-4-7-14 16,0 7-46-16,4-9-17 0,-4-11-47 15</inkml:trace>
  <inkml:trace contextRef="#ctx0" brushRef="#br0" timeOffset="10998.932">20228 7696 428 0,'-10'-4'159'0,"6"8"-124"0,-10 8 4 16,7-6-8-16,-4 10-13 16,1 6 0-16,-4 19-8 15,-4 15-2-15,-7 26-4 0,-3 5-3 0,-7 4 2 16,-4 25-2 0,7-3-1-16,4-12-6 15,7-17-4-15,3-12-27 0,8-12-12 16,10-13-31-16,3-9-15 15,4-7-62 1</inkml:trace>
  <inkml:trace contextRef="#ctx0" brushRef="#br0" timeOffset="11485.871">20592 7420 296 0,'-4'-10'110'0,"8"7"-86"0,-4 0 24 15,0 3 7-15,0 0-9 0,7 0-2 16,3 0-17 0,4 0-4-16,8 0-13 0,9 0-6 0,12 0-3 15,3 0-1-15,3 3 2 16,0 0-23-16,-6 3-8 16,-8 4-65-16,0 12-27 15,-7 3-27 1</inkml:trace>
  <inkml:trace contextRef="#ctx0" brushRef="#br0" timeOffset="11680.55">20638 7790 364 0,'3'6'137'0,"8"-6"-106"0,17-3 17 15,-7 0 3-15,18-7-22 16,10-2-6-16,4-4-12 15,0 7-5-15,3-1-3 16,8 1-14-16,3 9-2 0,0 6-40 16,-3-3-16-16,-4 7-103 31</inkml:trace>
  <inkml:trace contextRef="#ctx0" brushRef="#br0" timeOffset="12249.256">22042 7097 276 0,'0'-22'104'0,"0"9"-81"0,3-6 9 0,-3 10 1 0,0-4-4 15,0 1 3 1,-3-1 7-16,-1 4 5 0,-7 3-24 16,-6 3 5-16,-4 3 2 0,-11 3-6 15,-7 19 0-15,-7 12-10 16,-3 7-2-16,3 6-5 15,7 6-1-15,7 0-3 16,4 7-3-16,11 12 2 0,6 13 2 0,7-7 0 16,8-6-1-16,10-9 1 15,14-10-1-15,15-9 0 16,6-9 0-16,4-10 2 16,3-13 1-16,8-8 3 15,6-14 1-15,5-9-1 16,-8-6 1-16,-15-12-2 15,-9 2 2-15,-18-3 2 16,-15 4 2-16,-24 3-3 16,-21 9 0-16,-11 12-7 0,-11 7-1 15,-10 13-2-15,-7 8 0 16,7 1-7-16,14 6-2 16,15-6-29-16,16 0-12 15,19-3-28-15,10-4-12 16,14-6-81-1</inkml:trace>
  <inkml:trace contextRef="#ctx0" brushRef="#br0" timeOffset="12672.354">22733 7078 316 0,'0'-44'118'0,"4"31"-92"0,-1-2 24 0,1 8 5 16,3-2-3-16,0 6 4 15,3-3-14-15,1 12-5 16,-1 6-21-16,-2 20-6 0,-1 12-2 16,-7 6-4-16,0 6-3 15,0 4-3-15,3 6 1 16,4 9-8-16,0-3-4 15,4-9-29-15,-1-10-12 16,1-15-8-16,-4-13 1 16,0-6-106 15</inkml:trace>
  <inkml:trace contextRef="#ctx0" brushRef="#br0" timeOffset="12882.141">22426 7448 348 0,'-10'12'132'0,"24"-8"-103"0,7-4 16 16,-7 0 2-16,14-10-19 16,25-6-4-16,21 1-14 15,7-1-6-15,-3 0-3 16,3 1-26-16,-3 5-8 0,-4 10-34 0,-7 7-12 15,-7 8-69 1</inkml:trace>
  <inkml:trace contextRef="#ctx0" brushRef="#br0" timeOffset="13530.593">23333 6865 332 0,'-7'-13'126'0,"10"-3"-98"16,4 4 17-16,4-1-1 0,3-2-9 15,4-4 2-15,3 0-17 16,3 6-4-16,8 10-10 16,7 10-4-16,3 8-1 0,1 7-1 15,-8 3 0-15,-10 0 13 16,-11 13 6-16,-11 0 10 15,-10-1 7-15,-7 1-13 16,-4-4-3-16,-3-5-12 16,4-7-3-16,3-7-3 0,3 1-2 15,0-4-4-15,4-2 0 16,4 6-3-16,3-1 2 16,7 7-2-16,7 0 2 15,7 0-4-15,7-3 1 16,8 6 2-16,6-3 3 15,0 0 0-15,1-3 1 16,-8 0 2-16,-3-1 2 16,-11 1 5-16,-11-3 6 15,-10 3-5-15,-10 3 0 16,-22 0-4-16,-21 6-3 16,-7 6 0-16,4-6 1 15,3-6-1-15,0-3 2 16,11-6-4-16,10-4-2 0,11-9-34 15,10 0-12-15,11 0-20 16,7-9-7-16,14 6-109 16</inkml:trace>
  <inkml:trace contextRef="#ctx0" brushRef="#br0" timeOffset="13814.984">24476 6896 428 0,'-11'-3'162'0,"8"3"-126"0,-11 3 10 0,6 0-4 16,1 0-9-16,-7 7 1 15,0 5-15-15,-7 7-6 16,0 16-8-16,-4 9-4 0,-3 3 0 15,-4 3-1-15,0-2 2 16,1-8-6-16,2 8-1 16,1-4-31-16,4 0-14 15,-1-3-27-15,4-10-12 16,10-6-89-16</inkml:trace>
  <inkml:trace contextRef="#ctx0" brushRef="#br0" timeOffset="14013.904">24074 6930 436 0,'-29'4'165'0,"33"2"-129"0,-1 13 13 16,1-7-3-16,3 7-23 16,7 22-4-16,4 3-12 15,3 3-5-15,4 3-1 16,-1-3-1-16,5 3 0 0,-5 3-38 0,4 1-16 15,-3-4-44-15,0-6-18 16,-8-13-46-16</inkml:trace>
  <inkml:trace contextRef="#ctx0" brushRef="#br0" timeOffset="14788.403">18979 8514 296 0,'-14'6'110'0,"14"-12"-86"0,0 6-6 15,11-10 51-15,3 7-19 16,4-3-10-16,3 3-7 15,4 0-20-15,3 3 3 0,7 0 2 16,14 0-4-16,18-3 2 16,11 0-3-16,3-7 0 15,18-6-5 1,17-2 0-16,1-4-1 16,-4 0 1-16,7-3-4 15,0 6-3-15,-18 3 0 16,-17 1-1-16,-18 5-11 15,-18 4-3-15,-14 6-37 16,-17 3-17-16,-15 3-24 0,-13 1-8 16,-11 2-47-1</inkml:trace>
  <inkml:trace contextRef="#ctx0" brushRef="#br0" timeOffset="15319.432">19265 8853 364 0,'-7'-4'137'0,"14"-2"-106"0,7-6 10 0,0 2 0 0,8-2-12 16,9-4 0-16,8-3-10 15,3 0-4-15,1 4-8 16,-4 5-5-16,-1 10 1 0,-2 7 4 0,-5 2 6 0,-6 0 6 16,-11 10 5-16,-3-3-1 15,-4 0-2-15,-4-1-5 16,-3-2 0-16,0-4-11 16,0 1-3-16,0-1-2 15,4-3 0-15,3 4-3 16,4-1 0-16,3 4-1 15,7 5 3-15,4 4 0 16,6 3 1-16,5 4 0 16,2-1 0-16,1-6 0 15,-4 3 0-15,-6-6-3 16,-5 0 2-16,-6-1 3 16,-4-2 3-16,-7 0 0 0,-10-4 0 15,-15 7-1-15,-14 3 2 16,-14-3-3-16,-6 0 0 15,-1-4-1-15,0-5-2 16,3-7-13-16,8 3-6 16,10-6-34-16,22-6-91 15,13-4 4 1,15-15-41 15</inkml:trace>
  <inkml:trace contextRef="#ctx0" brushRef="#br0" timeOffset="15949.449">21604 8119 264 0,'-18'19'101'0,"15"-19"-78"0,-1 6 15 0,4-6 2 15,0 0-7-15,4-6 3 16,7 3 2-16,3-13 1 16,7 6-21-16,11-2 5 0,6 2 4 15,12 1-6-15,3 3 0 16,0 0-10-16,3-4-4 15,11-2-2-15,14-4-1 16,0-3-2-16,-3 0-2 16,-7 0-6-16,-12 1-4 0,-6 2-19 15,-10 3-8-15,-12 7-30 16,-13 6-10-16,-4 10-87 16</inkml:trace>
  <inkml:trace contextRef="#ctx0" brushRef="#br0" timeOffset="16450.592">21692 8363 336 0,'0'-3'126'0,"14"0"-98"0,11-3 19 0,-7 0 3 16,10-4-13-16,7 1-1 15,4-4-7-15,0 1-4 16,0 2-13-16,-1 1-3 0,-6 9 1 16,-4 0-2-16,-6 0 1 15,-12 0-1-15,-6 12 2 16,-8-2-3-16,-3-1-2 16,4 1-5-16,-4-4 0 0,3 0 0 15,1-3 2-15,-1 0-3 16,4 1-2-16,0 2-1 15,0 3 3-15,4 1 0 16,3 8 1-16,3 1 0 16,4 10 0-16,4 2-3 15,7-3 2-15,3 7 5 16,0-4 2-16,-3-3 9 16,-8-3 2-16,-6-3 0 15,-11 0 2-15,-7-3-8 16,-11 0-4-16,-10-4-2 15,0 1-1-15,-4-3-5 16,0-4 1-16,1-3-5 0,-1-6 1 16,7 7-31-16,4-7-14 15,10-7-39-15,8 4-15 16,-1 0-88 0</inkml:trace>
  <inkml:trace contextRef="#ctx0" brushRef="#br0" timeOffset="16982.635">23484 7786 288 0,'0'0'110'0,"0"0"-86"0,0 0 22 0,0 0 4 15,0 0 4-15,0 0 6 16,0 0-15-16,0 0-6 0,7 0-23 15,1 0-8-15,6 4-1 0,7-1-4 16,11-3 0-16,13-3-1 16,12-7-2-1,3-9 1-15,7 1-1 0,21-14 0 16,4-9 0-16,-8-2-18 16,-9 11-5-16,-12 4-20 15,-7 3-8-15,-10 6-23 16,-7 7-11-16,-4 8-64 15</inkml:trace>
  <inkml:trace contextRef="#ctx0" brushRef="#br0" timeOffset="17529.43">23650 7950 392 0,'0'-10'148'0,"18"1"-115"0,10-7 15 0,-10 7-2 16,10-1-20-16,4 1-2 15,3-1-14-15,4 10-6 16,-4 7-3-16,0-4-1 0,1 12 2 15,-8 1 8-15,-11 3 5 16,-6 3 8-16,-7 0 3 16,-4-3-7-16,-4-7-4 15,1 4-8-15,-1-7-3 16,0 1-4-16,4-1-3 16,4 4-1-16,3-1 0 15,4 7 3-15,6 0 0 16,8 9-2-16,7-6 2 0,3 3 1 15,-3 0 2-15,0-3-1 16,-4-3 2-16,-11 0 2 16,-3-4 4-16,-10 1 0 15,-11-3 2-15,-14-1-6 16,-11 4-1-16,-10 3-2 16,-4-1-2-16,0 11 1 15,-7 2-1-15,-3 7-11 16,-1-1-3-16,4-2-42 15,7-7-17-15,11-3-51 16,10-9-22-16,8-7-19 16</inkml:trace>
  <inkml:trace contextRef="#ctx0" brushRef="#br0" timeOffset="18661.807">25446 7363 260 0,'-14'10'99'0,"10"-7"-77"0,-3 6 4 0,7-6 0 15,-3 0-4-15,-1 1 2 16,4-4 0-16,0 0 0 16,0 3-13-16,0-3 9 0,4 0 6 0,3 0 1 15,3 0 4-15,4 0-11 16,8 0-2-16,9 3-6 15,12 0 0-15,6 0-7 16,7 0-1-16,4-3 0 16,15 0 2-16,13-3-3 15,0 0 0-15,-7-3-3 16,-7-1-1-16,-10 1 3 16,-11 3 1-16,-11-3-1 15,-10 6 1-15,-11 0-22 16,-7 6-9-16,-3 0-24 15,-11 1-7-15,-8-1-9 16,5 0-2-16,-4 0-70 16</inkml:trace>
  <inkml:trace contextRef="#ctx0" brushRef="#br0" timeOffset="19232.452">25972 6924 288 0,'-25'0'107'0,"18"-3"-83"0,-4 6 13 0,8-3-1 0,-1 0 3 16,1 0 3-16,-1 3-5 15,1 0 0-15,-1 1-21 16,0-1 4-16,4 3 1 0,0 0-3 16,4 4 2-16,10-1-5 15,7 4-1-15,15 2-4 0,9 4-1 16,5 3-3-16,-1 0 1 15,1 3-2-15,-5 3 2 16,-2 4-2-16,-4-4 0 0,-8 0 1 16,-2 0 1-16,-12-6 1 15,-10 7 2-15,-7-4-3 16,-3 3 1-16,-4-3-5 16,-4 13-2-16,-7-4 0 15,1 1-1-15,-8 2 0 0,0 4 2 16,-6-3-1-16,-5-4-1 15,1-6 3-15,0-3 0 16,3-6-1-16,4-3-2 16,7-4-2-16,7-2 1 15,3-4-17-15,7-3-5 16,8-3-38-16,7 0-15 16,6-3-29-16,8-3-9 15,-7-7-49 1</inkml:trace>
  <inkml:trace contextRef="#ctx0" brushRef="#br0" timeOffset="19879.218">27305 6978 276 0,'-7'-16'104'0,"7"6"-81"0,-4 1 25 16,4 0 4-16,0-1-5 31,0 1 1-31,0-1-13 16,0 4-4-16,0 6-18 15,0 3 3-15,4 10 2 0,-1 9-4 16,5 12 0-16,2 13-4 15,8 7-1-15,6-4-5 0,5 0-3 16,2-3 0-16,5-6 1 16,-1-4-1-16,0-2 2 15,-3-4-2-15,-4-3-1 16,-7-6-2-16,1-6-1 16,-8-3-29-16,-4-7-14 15,-6-3-16-15,-4-3-7 16,-4 0-57-16,1 0-26 15,-4 0 36 1</inkml:trace>
  <inkml:trace contextRef="#ctx0" brushRef="#br0" timeOffset="20326.172">27799 6934 240 0,'7'-10'90'15,"-4"4"-70"-15,5 0 8 0,-5 3-2 0,1-1-3 16,-4 4 3 0,0 0 1-16,0 0 3 0,0 0-16 15,-4-3 5-15,1 3 2 0,-1 0 0 16,0 0-1-16,1 0 1 15,-1 0 1-15,1 3-10 16,-1 4-4-16,1 5 1 16,-1 10 4-16,-3 13-7 15,-3 18-1-15,-4 7 1 16,-4 5 1-16,-7 7 1 16,-3 19 0-16,-7 10-4 15,-1-13-3-15,-2-4 4 0,2-9 4 16,5-2-7-16,6-8-1 15,4-8-3-15,7-10 0 16,3-13-9-16,8-9-3 16,3-12-28-16,7-7-13 15,0-12-29-15,3 3-9 16,4-3-55 0</inkml:trace>
  <inkml:trace contextRef="#ctx0" brushRef="#br0" timeOffset="20780.573">28441 6855 272 0,'-18'-9'104'0,"18"9"-81"0,0-3 25 0,0 3 4 16,0 0-5-16,4 0 1 16,3 0-4-16,7 0-3 31,4 0-22-31,6 0 0 0,8 0 1 16,3 0-7-16,1 0-2 0,2 0-9 15,1 3-3-15,4-3-9 16,-5 9-4-16,-2-2-39 15,-8 2-15-15,-7 3-51 16,-7 10-22-16,-7 3 6 16</inkml:trace>
  <inkml:trace contextRef="#ctx0" brushRef="#br0" timeOffset="20976.264">28374 7260 396 0,'-39'15'148'0,"43"-11"-115"0,10-1 4 16,0-3-7-16,14-3-12 15,18-4 2-15,7-2-11 0,3-4-3 16,8 4-4-16,6-1-21 0,-3 1-10 16,-7 6-29-16,-7 3-14 15,-3 3-89 1</inkml:trace>
  <inkml:trace contextRef="#ctx0" brushRef="#br0" timeOffset="21814.776">29256 6661 204 0,'-18'-6'77'0,"15"6"-60"0,-1 0 13 15,4 0 1-15,0 0-1 16,0 0 2-16,0 0 5 16,4-4 1-16,-1-2-20 15,4-3 14-15,0-7 5 0,0 0 0 16,-3 7 3-16,-1-4-16 0,1 4-4 15,0 0-10-15,-1-1-2 16,1 4-4-16,3-3-1 16,7-1 1-16,7-2 0 15,11-1 0-15,6 1 2 16,5-1 1-16,3 4 1 16,0 5-2-16,-1-2 1 15,1 3-2-15,0 6 0 16,-4 7-3-1,1 8 1-15,-8 14 2 16,-7 15 2-16,-3 3 1 16,-7 3 2-16,-11-3 1 15,-7 1 1-15,-11-4-4 16,-10 12 0-16,-4-2-5 16,-3-4-2-16,-4-3 0 15,-3 0 1-15,-4-6-1 0,-3-6-1 16,-1-4 1-16,8-6 1 15,3 1-1-15,8-7 2 16,6-4-7-16,8-2 1 16,2-3-1-16,12-4 2 15,7 1 1-15,10-1 1 16,11-3 2-16,6-6 1 16,15-6-1-16,18 3 1 15,10-3-2-15,-3 2 2 16,-8-2-2-16,-6 6-1 15,-11 0-6-15,-8 6-1 16,-9-2-15-16,-5-4-3 16,-13 0-16-16,-4 0-4 15,-3 0-33-15,-4-4-15 16</inkml:trace>
  <inkml:trace contextRef="#ctx0" brushRef="#br0" timeOffset="22851.048">31006 6441 296 0,'7'-12'112'0,"-4"-1"-87"0,1 1 20 0,-1 5 4 0,1 1-5 31,-1-3 1-31,1 6-7 16,-4 3-3-16,0 6-20 15,-4 3 2-15,1 10 1 0,-4 9-6 16,-4 26-2-16,1 5-5 15,3 4-2-15,7 0-1 16,3-7-2-16,4 1 1 16,0-4-1-16,4 0 0 15,-4-12 0-15,0-10-16 0,-4-6-6 16,-6-9-36-16,-4-10-12 16,-4-6-17-16,-3-6-6 15,-4 0-48 1</inkml:trace>
  <inkml:trace contextRef="#ctx0" brushRef="#br0" timeOffset="23092.288">30565 6752 312 0,'0'0'115'0,"3"-3"-89"0,8-1 19 0,-4 1 1 0,3-3-2 16,8 0 1-16,10-4-19 0,11 7-5 16,14-3-13-16,3 3-5 0,1 3 0 15,-1 0-9-15,1 3-3 16,3-3-35-16,7 6-16 16,3-6-90-1,-3-6-65-15,-3-7 90 0</inkml:trace>
  <inkml:trace contextRef="#ctx0" brushRef="#br0" timeOffset="24279.336">32459 6504 256 0,'14'-9'96'0,"-10"2"-75"0,3 4 10 0,-7 3-2 16,0 0 5-16,0 0 3 15,0 0 9-15,0 0 6 16,0 3-28-16,-4 4 11 0,-6 5 5 16,-8 7-8-16,-10 9-1 15,-7 10-12-15,-8 9-4 16,-3-3-8-16,0 0-5 16,4 0-1-16,7-4 1 15,0-5-1-15,6 2 2 16,5-5-9-16,3-4-3 0,3-9-42 15,7 0-18-15,4-10-42 16,4-3-16-16,6-6-27 16</inkml:trace>
  <inkml:trace contextRef="#ctx0" brushRef="#br0" timeOffset="24504.988">31990 6438 400 0,'3'13'151'0,"1"-4"-118"0,7 19 22 16,-4-12 3-16,3 9-12 15,8 13 0 1,3 9-26-16,4 6-9 16,3-3-8-16,0 0-3 0,-3-3 3 15,0 4-15-15,-4 5-7 0,-4-6-37 16,-3 0-13-16,-7-9-49 15,1-9-17-15,-5-11-15 16</inkml:trace>
  <inkml:trace contextRef="#ctx0" brushRef="#br0" timeOffset="28818.975">15935 9677 252 0,'0'3'96'0,"4"-3"-75"0,6 10 1 0,-3-10-3 16,7 0-2-16,4 6 2 15,7-3 1-15,6 3 2 16,1-2-12-16,7-1 3 0,0 0 1 15,3 0 4-15,11 0 1 16,7-3-6-16,7 0-3 0,4-3-1 16,-1 0-1-16,4 0-2 15,11 0 1-15,10-7-2 16,4 10 0-16,-7-3-3 16,10 3 1-16,14 0-2 15,4 0 2-15,0-6-2 16,25 6 2-16,3-10-2 15,4 10-1-15,17-9 3 16,-3-1 0-16,21 4 1 16,3-6 2-16,15-4-1 15,7-3 2-15,6 0-4 0,8-6 0 16,7 3-3-16,3 0-3 16,18-3 2-1,-14 7 2-15,21-1 0 16,-10 6 2-16,17 4 0 0,3-7 3 15,8 7-3-15,21-10-2 16,0-6 0-16,17-3 1 16,89-10 1-16,-14-3 1 31,-11-3-2-31,-14-3-2 16,6 0 1-16,8 3-1 15,-3 0 0-15,-18 13 2 16,3 3-1-16,22 0-1 15,10-1 1-15,14 1 1 0,25-6-1 16,17-1-1-16,19-2 1 16,13 2 1-16,-3 1-1 15,3-1-1-15,4 4 1 16,-11 12-1-16,-7 13 0 16,-14 3 0-16,-14 6-5 15,-10 3-1-15,634 19 7 16</inkml:trace>
  <inkml:trace contextRef="#ctx0" brushRef="#br0" timeOffset="31964.931">17607 10292 236 0,'-14'-3'90'0,"11"-1"-70"0,-1 4 19 0,4 0 3 16,0 0-9-16,0 0 0 16,0 0-9-16,0 0-3 15,7-6-12-15,0 0 10 0,4-3 7 0,-1-1-8 16,8-2 0-16,0-1-4 16,6-6-1-16,12 7-7 15,9-7-2-15,12 3-2 16,6 4 1-16,1 5-2 15,-8 7 2-15,-3 7-2 16,-3 5-1 0,-8 7 7-16,-7 0 3 15,-10 15 8-15,-15 16 6 16,-10 16-9-16,-7 10-1 16,-7-1-6-16,-10 0 0 15,-15 16-3-15,-7 3 0 16,-7-9-1-16,4-4 0 15,3-9-2-15,7-6 1 16,7 0-2-16,4-10-1 16,7-5-2-16,7-7-1 15,7-13-1-15,10-9 0 0,11-10 3 16,11-5 0-16,14-4 3 16,7-3 3-16,7 0 2 15,-1 6 1 1,5-3-2-16,6 7-1 0,4 5-1 15,0-2 0-15,-3-1-2 16,-8 1 1-16,-6-4-4 16,-8-6 0-16,-7-3-15 15,-6-6-6-15,-5-3-29 16,-2-1-10-16,-5-2-28 16,1-1-11-16,3 4-61 15</inkml:trace>
  <inkml:trace contextRef="#ctx0" brushRef="#br0" timeOffset="32432.12">19248 10690 356 0,'0'-9'134'0,"0"5"-104"0,0-2 18 0,0 6 3 15,0 0-14-15,-4 3 1 16,-3 7-8-16,-4 5-4 16,-3 7-14-16,0 10-3 0,-7 12-2 15,-4 12-3-15,-3 7-3 0,-4-7 0 16,-3 7 1-16,-4-10-6 16,4 4 1-16,3-4-6 15,4-9-1 1,3 0-15-16,8-13-6 15,6-9-2 1,4-13 0-16,4 1-12 0,-1-10-4 16,0-10-29-16,4 1-11 15</inkml:trace>
  <inkml:trace contextRef="#ctx0" brushRef="#br0" timeOffset="32710.828">18757 10605 324 0,'-14'-19'123'0,"18"10"-95"0,-1-3 20 0,4 5 3 16,11 1-6-16,-1 6 0 16,8 6-7-16,7 13-1 15,0 6-21-15,-1 10-5 0,-2 9 0 16,-5 15-7-16,1 13-2 0,-4 3-1 15,4-2 1-15,0-11-1 16,-4-5-1 0,0-7-19-16,0-12-10 15,0-10-18 1,-3-9-6-16,-4-10-49 0,0 0-22 16,0 1-22-1</inkml:trace>
  <inkml:trace contextRef="#ctx0" brushRef="#br0" timeOffset="33713.56">19971 10740 276 0,'-25'-3'104'0,"14"-3"-81"0,-3 6 14 0,11 0-1 16,-1 0-2-16,1 0 2 0,-1 6-6 16,4-6-4-16,4 3-14 15,6 0 10-15,4 0 7 16,4 1-2-16,7-1-1 16,3 0-6-16,4 0-2 15,0 0-6-15,6 3-2 16,8 1-4-16,7-1-1 15,0 0-3-15,3-3-2 16,-3-3 3-16,-3 0 0 16,-4-3-1-16,-8-3 1 0,-6 3-18 15,-7 0-4-15,-7 3-42 16,-8 3-17-16,-3 0-37 16,0 9-14-16,0 4-9 15</inkml:trace>
  <inkml:trace contextRef="#ctx0" brushRef="#br0" timeOffset="34421.568">21481 10273 260 0,'3'-9'99'0,"4"-1"-77"0,4-9 13 0,-4 4 3 0,0 2-7 15,4-6-1-15,-1-3-5 16,1-3-4-16,-1-3-11 0,1 0 0 15,-1-4 1-15,1 1 2 0,-4 3 5 16,-3 3-4 0,-4-3 2-16,-4 6-9 15,1 0-2-15,-1 3 3 16,-3 3 3-16,0 4-2 16,-4 2 2-16,-3 4-2 15,-7 6 2-15,-7 9-2 16,-11 4 2-16,-10 15-6 15,-4 16-1-15,-4 9 2 16,1 7 1-16,-1 9-6 16,-3 22-2-16,-3 22 0 0,3-4 0 15,14 1-10-15,18 3-5 16,21-13 19-16,21-18 11 16,14-7-8-16,11-18-3 15,17-10-2-15,11-13 1 16,4-9 1-16,-4-12 1 15,-4-13-2 1,-10-16-2-16,-3-15 1 16,-4-13 1-16,-8 0 1 0,-9 3 1 15,-15 4 0-15,-14 5 0 16,-11 4-2-16,-13 6-2 16,-19 9-2-16,-13 10 1 15,-4 10 1 1,0 11 0-16,7 7-3 0,14 4 2 0,11-1-10 15,10-3-3-15,11 0-37 16,14-6-17-16,14 0-44 16,11 0-19-16,0-10-14 15</inkml:trace>
  <inkml:trace contextRef="#ctx0" brushRef="#br0" timeOffset="34770.57">22179 9671 356 0,'4'-10'134'0,"-11"17"-104"0,-11 12 16 0,7-7 1 16,-6 7-11-16,-4 12-1 16,-1 26-4-16,-2 21 0 0,-4 13-17 15,3 19-1-15,4 21-2 16,3-2-6-16,11 6-3 16,7 0-1-16,11-19-1 15,3-10-25-15,3-18-10 16,8-16-18-16,0-15-4 15,3-13-21-15,4-10-5 16,-1-12-66 0</inkml:trace>
  <inkml:trace contextRef="#ctx0" brushRef="#br0" timeOffset="35524.75">22324 10160 304 0,'3'-16'112'0,"4"7"-87"0,4 0 11 0,-4 2-2 16,0-2-4-16,4-4 2 15,-1-2-6-15,4-4-2 16,8-3-13-16,2 0 0 0,4 0 2 0,15 0-7 31,13 6-1-31,4 7-3 16,-3 15 1-16,-4 13 2 15,-8 9 2-15,-9 10 8 16,-12 6 2-16,-10 3 3 16,-14 3 0-16,-14 13-5 15,-14 9-1-15,-11 3-8 16,-7-6-2-16,1-6-2 0,2-4 1 15,8-5-2-15,3-4-1 16,4-6 1-16,10 3-1 0,11-10-3 16,7-5 0-16,11-13 2 15,21-7 2-15,14-9 2 16,10-6 3-16,4-3 1 16,-4 0 3-1,-3-4-5-15,-7 1-1 16,-3 6-9-16,-5-4-2 15,1 7-45-15,-4 0-20 16,1 0-91-16,-5 10-38 16,-2-4 56-1</inkml:trace>
  <inkml:trace contextRef="#ctx0" brushRef="#br0" timeOffset="35971.12">23537 9950 284 0,'4'-41'107'0,"6"26"-83"0,5-4 24 0,-5 9 4 16,1 4-5-1,3 3 1-15,0 6-11 16,-3 13-3-16,-1 15-19 0,-3 13 0 0,-3 12-1 15,-4 1-7-15,0 2-4 16,0 10-2-16,0 13 1 16,0-1-1-16,0-2-1 15,0-10-21-15,-4-13-11 16,-3-2-13-16,0-11-5 16,-4-8-25-16,1-13-10 15,3 3-56 1</inkml:trace>
  <inkml:trace contextRef="#ctx0" brushRef="#br0" timeOffset="36173.37">23329 10314 312 0,'-17'0'118'0,"24"0"-92"0,10 3 17 0,-3-3 3 16,8 0-5-16,6-10 2 15,18 7-10-15,14-6-3 16,10-4-17-16,1 4-6 0,-8 3-2 15,-6 3-3-15,-8 3-2 16,-3 0-17-16,-4 3-6 16,-3 0-40-16,-4 0-16 0,1 3-89 15</inkml:trace>
  <inkml:trace contextRef="#ctx0" brushRef="#br0" timeOffset="36475.346">24331 9740 348 0,'0'-16'129'0,"11"7"-100"0,-4-7 22 15,-4 16 5-15,4-3-12 16,0 6-4-16,0 7-16 0,-3 8-5 15,-4 14-11-15,-4 15-5 0,-3 25-2 16,-3 6 1-16,-1 1 1 16,-3 5-1-16,4 7 1 15,2-3-18-15,8-16-6 16,4-9-21-16,3-16-6 16,0-13-50-1,4-5-21-15,-1-17-29 16</inkml:trace>
  <inkml:trace contextRef="#ctx0" brushRef="#br0" timeOffset="36842.71">25054 10100 316 0,'-3'4'118'0,"3"2"-92"0,-4 3 26 0,1-6 5 16,-4 7-14-16,-4 2 0 15,0 4-15-15,-3 3-6 16,0 3-12-16,-3 3-2 0,-5 3 2 15,1 7-6-15,0 2-2 16,-4 13-1-16,1-6 1 16,3-3-1-16,-1-3-1 0,5-7-15 15,-1-6-5-15,4-6-28 16,3-7-9-16,4-12-43 16,4 0-16-16,-1-18-21 15</inkml:trace>
  <inkml:trace contextRef="#ctx0" brushRef="#br0" timeOffset="37079.682">24712 10100 324 0,'-14'-15'121'0,"14"12"-95"0,4 3 29 16,-4 0 5-16,7 0-8 15,3 3 1-15,4 3-9 0,0 3-5 16,0 7-22-16,4 6-8 0,-4 6-4 15,0 7-3-15,0 9 1 16,1 6-2-16,-1 6-1 0,0 4-13 16,3-10-6-16,5-6-30 15,2-10-13-15,5-8-23 16,2-8-10-16,-3-15-63 16</inkml:trace>
  <inkml:trace contextRef="#ctx0" brushRef="#br0" timeOffset="37498.012">25333 9411 304 0,'-4'-25'115'0,"4"25"-89"0,4-13 23 16,0 10 4-16,-1 0-8 16,1 3 0-16,6 9-10 15,8 16-2-15,3 19-18 16,4 13 4-16,-1 5 4 15,1 14-10-15,-7-1-2 16,-4-16-5-16,0 32 1 16,-7 28-4-16,-4 7 0 15,-6-7-1-15,-4-16 1 16,0-12-4-16,-4-22-2 16,1-12-29-16,3-20-14 15,0-2-20-15,0-13-7 0,-1-10-23 16,5-5-9-16,6-14-29 15</inkml:trace>
  <inkml:trace contextRef="#ctx0" brushRef="#br0" timeOffset="37878.075">25859 9881 356 0,'-7'3'132'0,"7"-6"-103"0,3 0 10 0,4 0-2 15,7-4-8-15,11-2 1 16,14 0-15-16,14-1-6 16,7 4-6-16,0 3-3 0,0-3 1 15,3 6-1-15,1 6 0 16,3 3-44-16,-14 7-20 15,-11 9-111 1</inkml:trace>
  <inkml:trace contextRef="#ctx0" brushRef="#br0" timeOffset="38083.096">25919 10201 328 0,'-11'9'123'0,"22"-3"-95"0,24-6 5 16,-7-6-3-16,21 3-13 0,11-6-2 16,7-1-8-16,11 4-3 0,3 3-2 15,0 3-10-15,-10 3-5 0,-11-3-57 16,-7 9-26 0,-7 1-39-1</inkml:trace>
  <inkml:trace contextRef="#ctx0" brushRef="#br0" timeOffset="38778.818">27577 9536 352 0,'0'-28'132'0,"0"28"-103"0,-14-22 1 15,14 19-6-15,-11-7-5 16,0 4 1 0,-13 0-3-16,-15 0 0 15,7 2-9-15,7 4-3 0,-6 4 1 0,2-4-1 16,-6 9 0-16,7-3-3 16,-4 13-2-1,4-3-2-15,3 6-1 0,4-4 2 16,7 11 2-16,3-7-5 15,11 0 1-15,11 12 1 0,7-6 3 16,3-3 0-16,4 0 2 16,6 1-2-16,8 2-1 15,0 3-2-15,3 16 1 16,-3 3 1-16,-4-3 2 16,-6 4-1-16,-8-8-1 15,-11-5 14-15,-10-3 5 0,-10-1 4 16,-11-3 1-16,-11-2-9 15,-4-1-2-15,-2-3-3 16,-8-3 1-16,-4-3-4 16,-2-7-2-16,2 4-2 15,4-13-3-15,7-3 1 16,8-3 1 0,13-13-6-16,11 4 1 15,14-10 1-15,14-3 1 0,11-10 1 16,7-15 0-16,10-6-3 15,18-13 2 1,14 6 1-16,4-9 0 16,-7 3 0-16,-4-13 0 0,-4 1 0 15,-27 31 0-15,-8 3 0 0,-10 6 2 16,-4 6-3 0,-18 7 0-16,-3 6 3 15,-17 3 1-15,3 0-12 16,-22 7-7-16,8-4-22 15,-11 10-11-15,-17-3-27 16,10 2-12-16,11 7-79 16</inkml:trace>
  <inkml:trace contextRef="#ctx0" brushRef="#br0" timeOffset="39721.104">21336 9803 280 0,'0'-7'104'0,"4"7"-81"0,-1-3 20 0,-3 3 3 0,4-6-4 16,-1 0-1-16,1-1-11 15,3 1-6-15,0-3-14 16,3-1-2-16,8 1-1 0,7-4-3 16,6-2-1-16,8-1-1 0,21 0 1 15,14 7-2-15,4-1 2 16,0 10-4-16,3 0 0 15,3 10 3-15,1 6 3 16,-7-4-4-16,-11 1-1 16,-7-1-2-16,-7 1 0 15,-11-1 0-15,-7-2-2 0,-3-4-41 16,-4-3-20-16,-7 0-25 16,7 0-90 15</inkml:trace>
  <inkml:trace contextRef="#ctx0" brushRef="#br0" timeOffset="40257.86">21392 9715 244 0,'-7'-16'93'0,"11"7"-72"0,-4-1 20 0,3 1 4 15,-3-1-10-15,0 4-3 16,4 0-14-16,-4 6-4 16,0 0-8-16,7 0 5 0,0 0 2 15,7-3 2-15,4-3 4 16,-4-1-2-16,18-12-1 16,14-6-2-16,24-3-1 0,15 3-5 15,7-3-3-15,31 3-2 16,11 6 0-16,11 0-2 15,-15 3 2-15,-27 7-4 16,69-3 0-16,-41-1 12 16,49-3 5-16,-43 4-4 15,33 5 1-15,-40 1-10 0,-10 6-2 16,-25 0-1-16,-13 3 0 16,-15 0-14-16,-14 10-5 15,-11-4-32-15,-7 10-15 16,-7-3-7-16,-6 6-3 0,-5-6-66 15</inkml:trace>
  <inkml:trace contextRef="#ctx0" brushRef="#br0" timeOffset="41271.42">21054 12233 300 0,'-7'0'112'0,"7"3"-87"0,3-3 18 16,-3 0 2-16,0 0-6 15,4 0-1-15,3-3-4 0,3-1-1 16,1-2-18-1,7 0 2-15,6 0 3 0,8-1-7 16,7 1-2-16,7 3-4 0,0 3-2 16,7 3-3-16,-8 0-2 15,-2 0 1-15,-1 1 1 16,-3-1-3-16,0-3 0 16,-8 0 1-16,-6 0 2 15,-7 0-12-15,-4 0-3 16,-7 0-29-16,-7 0-13 15,-4 0-20-15,1 0-8 16,-1 3-72 0</inkml:trace>
  <inkml:trace contextRef="#ctx0" brushRef="#br0" timeOffset="41583.882">21858 11753 344 0,'7'-19'129'0,"-3"19"-100"0,3-3 11 16,-7 3 16-1,0 9-16-15,0 10-14 16,-4 12-6-16,1 17-12 0,-1 11-7 0,1-2-2 15,-1-1 1-15,1 0 2 16,-1 4-1-16,4-13-1 16,0-9-28-16,7 6-11 15,-3-4-14-15,6-8-3 16,-3-7-11-16,4-16-3 16,-1 1-52-1</inkml:trace>
  <inkml:trace contextRef="#ctx0" brushRef="#br0" timeOffset="42061.319">22073 11674 288 0,'-3'-6'107'0,"6"0"-83"0,4-7 17 0,0 7 2 15,4 0-3-15,0-4 0 16,3 1-13-16,0 0-4 15,3 9-13-15,5 0 2 0,2 6 2 16,1 6-3-16,3 7 1 0,0 6-3 16,-3 7 0-16,3 8-3 15,-3 14 1-15,0-1 7 16,-8 4 5 0,-2-7 0-16,-8-3-2 0,-11-3-5 15,-7-4-2-15,-6-2-4 16,-4-4-1-16,-8-2 1 15,1-7 1-15,4-6-3 16,2 0-1-16,8-4-3 16,4-5-1-16,3-1-4 15,7-3 1-15,10-3 2 16,11-3 3-16,8-3 4 16,2 3 4-16,1 0-2 0,0 0 1 15,0 3-3-15,-1 1 0 16,5 2-1-16,-1 0 0 15,4 0-5-15,-8 1 1 16,5-7-20-16,-1-3-7 0,4-7-24 16,-4 1-10-16,0-4-14 15,-3 1-5-15,0 5-96 16</inkml:trace>
  <inkml:trace contextRef="#ctx0" brushRef="#br0" timeOffset="43139.428">23054 11922 252 0,'-14'3'93'0,"10"-3"-72"0,1 0 16 16,3 0 4-16,0 0-7 15,0 0 1-15,0 0-3 16,7-3 0-16,4-3-17 0,6 0 9 0,4 3 3 0,4 3-8 16,3 3-1-16,4 3-6 15,0 0 0-15,-1 0-7 16,1 1-3-16,0-4-1 16,0 0 1-16,-1-6-1 15,1-3-1-15,-7-1-17 16,0-2-6-16,-4 0-40 15,-7 5-16-15,-4 11-89 16</inkml:trace>
  <inkml:trace contextRef="#ctx0" brushRef="#br0" timeOffset="44451.7">24158 11562 224 0,'11'-7'85'0,"-4"4"-66"0,-4-3 8 0,4 3 0 15,-3-3-1-15,3-1 2 16,0-2-9-16,0-4-4 0,0-2-8 0,0 2-1 0,0-6 1 16,0 0 5-16,-3 1 3 15,-4-1-2-15,0 0 2 16,-4 0-2-16,-3 0 0 16,-3 10-3-16,-1-4-1 15,-3 7-1-15,-4 3 2 16,-6 3-3-16,-1 6 1 15,-3 10-1-15,0 9 3 16,-1 10-3-16,1 5-2 16,-4 4 0-16,1 3-1 0,-5 3-2 15,1 4-2-15,0 12 5 16,3 6 1-16,14-3 0 16,11-7-1-16,11-8-1 15,10-10 0-15,11-4-2 16,-1-8 1-16,8-4-4 15,3-9 0-15,8 0 3 16,-1-13 1-16,4-6 7 16,0-6 4-16,-7-7-5 15,-8-6-3-15,-6-3-3 16,-11-6 0-16,-10-6-2 16,-15 5 2-16,-10 1 0 0,-7 9 1 15,-8 10-2-15,1 15-2 16,0 13-4-16,-4 3 0 15,4 12 2-15,3-5 3 16,7-1-2-16,8-6-2 16,10 0-23-16,10-7-10 15,8-5-25-15,6-7-12 16,5 6-98 0</inkml:trace>
  <inkml:trace contextRef="#ctx0" brushRef="#br0" timeOffset="44738.834">24712 11634 340 0,'11'-19'129'0,"-1"13"-100"0,1-4 4 15,-8 7-4-15,1 3-6 16,-4 3 1-16,-4 4-2 15,-3 5 1-15,-3 4-13 16,-8 3 1-16,-7 2 0 0,-3 8-6 16,-7 8-1-16,0 7-2 15,3 3-2 1,4 0 1-16,3-6-1 16,4-3-22-16,3-10-10 15,4 0-35-15,3 0-15 16</inkml:trace>
  <inkml:trace contextRef="#ctx0" brushRef="#br0" timeOffset="44983.496">24405 11618 384 0,'-14'0'143'0,"14"9"-112"0,-3 1 3 15,3-1-5-15,3 4-9 16,4 6 0-16,0 3 1 16,4 9-1-16,3 7-11 15,0 9-3-15,4 3 0 0,3 0-1 16,0-6 0-16,0-10-17 16,0 4-4-16,0-7-36 15,1-6-14-15,-5-6-23 16,1-6-10-16,-8 2-37 15</inkml:trace>
  <inkml:trace contextRef="#ctx0" brushRef="#br0" timeOffset="46260.71">19064 11743 232 0,'-14'-3'88'0,"18"3"-69"0,-4-6 17 16,0 6 5-16,7-3-7 16,0-3 1-16,3-4-3 15,4-2 2-15,0-1-18 16,4-3 2-16,3 4 0 0,7 3-6 16,8 2-2-16,6 7-3 15,11 3 0-15,-14 1-2 0,17 14 2 16,-6 7 2-16,-4 10 2 15,-8 15 8-15,-6 10 2 16,-7 6 1-16,-11-4 1 16,-7-2-9-16,-11-1-3 15,-6 1-6-15,-11 6-2 16,-11-7-1-16,-7-8 1 16,0-11-2-16,0-8-1 15,4-10 1-15,3-7 1 16,8-5-1-16,10-4-1 15,7-3-4-15,7-3 0 16,14 0 0-16,14-3-1 0,7-3 6 16,4-1 1-16,0-2-3 15,3 0 1 1,0-4 2-16,4-3 3 0,0 7-2 16,0-4 0-16,-4 7-3 15,-6 3-1-15,-8 6-32 16,-7 7-15-16,-3-1-38 15,-4 7-16-15,0-4-69 16</inkml:trace>
  <inkml:trace contextRef="#ctx0" brushRef="#br0" timeOffset="46979.268">20299 11888 244 0,'7'-10'90'0,"-4"1"-70"0,4-1 17 0,-3 10 2 16,0-3-4-16,-1-3 4 15,1 6 1-15,-1-3 0 16,-3 3-22-16,0 0 5 0,-3 0 1 16,-4 9-4-16,-4 13-1 15,-7 7-7-15,-3 5 0 16,-4 4-5-16,1 2-2 15,-1 1-2-15,0 0-3 16,4-3 1-16,4-1-1 16,-1-2 0-16,4-4 0 0,3-9-3 15,1 3 2 1,3-3-23-16,0-6-12 16,-1-4-12-16,1-2-6 0,0-4-21 15,0-3-8-15,0-3-50 16</inkml:trace>
  <inkml:trace contextRef="#ctx0" brushRef="#br0" timeOffset="47213.547">20003 11762 332 0,'-15'0'126'0,"19"0"-98"0,3 10 17 16,0-4-1-16,4 3-7 0,6 10 1 15,-3 6-17-15,4 13-7 16,3 9-9-16,0 0-4 0,4 0 2 16,0 0 0-16,-1 3 3 15,1 3-8-15,-4 1 0 16,0-4-51-16,1-6-19 16,2-10-105-1</inkml:trace>
  <inkml:trace contextRef="#ctx0" brushRef="#br0" timeOffset="48733.219">25308 11402 256 0,'-14'0'96'0,"14"-3"-75"0,0 3 14 0,0 0 3 16,4-4 0-16,3 1 2 15,0 0-5-15,3 0-1 16,1 0-19-16,3-3 2 0,0 6 3 15,7-10-7-15,4 7-2 16,7-3-6-16,7 3-2 16,6-4-1-16,1 7 1 15,0 0-2 1,-3 0 2-16,-8 0-24 16,-3 0-11-16,-8 7-25 15,-6-4-12-15,-8 12-89 16</inkml:trace>
  <inkml:trace contextRef="#ctx0" brushRef="#br0" timeOffset="48958.722">25393 11715 316 0,'3'0'118'0,"8"-6"-92"0,14-3 13 0,-4 2 0 15,11-2-14-15,14-1-5 16,3 1-9-16,0 0-5 16,-3 2-3-16,-3 4-3 0,-8 3 1 15,-3 3-26-15,-4 1-8 16,-4 2-32-16,-2-3-11 16,2 0-55-1</inkml:trace>
  <inkml:trace contextRef="#ctx0" brushRef="#br0" timeOffset="49785.913">26480 11173 232 0,'0'-3'88'0,"0"0"-69"0,0-4 13 16,0 4 2-16,3-3 0 16,-3-4 1-16,0 1 1 15,0-7 0-15,-3 7-19 16,-5 0 1-16,-2-1 2 0,-8 10-9 16,1 6-3-16,-5-2-3 15,-2 5-1-15,-1 10-5 16,-3-7 1-16,7 1-2 15,-1-1 0-15,5 1 2 16,-1-1 0-16,4-2 0 16,4 2 2-16,-1 1-3 0,0-4 0 15,-3 7 1-15,4 0 0 16,-1-1 0-16,4 1 2 16,3 0-3-16,4-1-2 15,8-2 2-15,6 3 0 16,3-4 1-16,4 4 2 15,4 3-1-15,0 3 2 16,0 3-2-16,3 0-1 16,4 9 1-16,-4-2 1 15,-4-1-1-15,-2-3 2 16,-5 0-2-16,-3 4 2 16,-3-4 7-16,-4 0 3 15,-7 0 2-15,-7 7 4 16,-4-7-5-16,-6-3 0 15,-1-6-2-15,-3 6 0 0,-4-12-6 16,-7-4-2-16,4-9-2 16,0 0 1-16,0-3-2 15,0-13-1-15,3-3-2 16,4 7 1-16,10-4-4 16,8-3 1-16,6-3 0 15,11-6-1-15,7-3 4 16,8-10 0-16,2-12 1 15,15-16 0-15,14-6 0 16,4 12 2-16,-8 0-3 16,-6 7-2-16,-15 6 2 15,-10 9 2 1,-15 6 0-16,-17 10 2 16,-18 6-4-16,-10 4 0 15,-7-4-1-15,3 10 0 16,0 5-16-16,4-2-8 15,3-3-26-15,0 6-10 16,11-4-44-16,0 4-20 16,0-3-2-1</inkml:trace>
  <inkml:trace contextRef="#ctx0" brushRef="#br0" timeOffset="50713.534">23604 12440 228 0,'-21'6'88'0,"21"-6"-69"0,-7 0 17 0,7 0 5 16,0 0-7-16,0 0 3 15,7-6-4-15,7-1 2 16,7 1-19-16,8 0 6 0,10 3 2 16,3-1-4-16,4-2 1 15,7 6-6-15,7-3 1 16,14-3 0-16,3 6-1 15,1-3-5-15,-4-4-2 16,-7-2-4 0,0 0-3-16,-7 2-3 15,-7-2 1-15,-14 3-23 16,-8-1-10-16,-23 10-92 16,-8 7-56-1</inkml:trace>
  <inkml:trace contextRef="#ctx0" brushRef="#br0" timeOffset="51578.109">19219 12668 260 0,'-7'0'96'0,"7"0"-75"0,4 0 10 0,-1 0-2 16,4 0 0-16,0 7 5 0,4-4-2 16,7 0 1-16,3 0-18 15,11 0 6-15,6-3 3 0,8 0-1 16,4-3 0-16,6-3-8 16,18-4-2-16,18 7-5 15,7 3-3-15,3 3 0 16,18 4-1-16,10-1-2 15,-10 0 1-15,0-3 0 16,0-3 1-16,-7 0 2 16,-14-6 1-16,-18-3-6 15,-14-7 0-15,-14 3-67 16,-14-2-28-16</inkml:trace>
  <inkml:trace contextRef="#ctx0" brushRef="#br0" timeOffset="52514.311">21657 13653 296 0,'-14'0'112'0,"14"0"-87"0,0 0 13 16,0 0 1-16,7-3-6 15,-3 0 3-15,6 0-3 16,1-1 0-16,10-2-18 15,-4 3 6-15,15 0 3 0,-7 0-8 0,14 0-4 16,-8-1-5-16,8 4 0 16,-7 0-11-16,10 0-2 15,-6 0 9-15,2 0 7 16,-6 0-4-16,0 0-3 16,-4 0-18-16,-7 0-5 15,1 0-34-15,-8-3-15 16,-4 0-24-16,-3-3-9 15,0 3-36 1</inkml:trace>
  <inkml:trace contextRef="#ctx0" brushRef="#br0" timeOffset="52890.651">22408 13104 284 0,'4'-22'107'0,"0"13"-83"0,6-10 15 16,-6 16 3-16,-1-3-10 15,-3 6 1 1,0 0-5-16,0 9 0 16,-3 7-16-16,-1 3 2 0,-3 6 0 15,-4 3-3-15,1 16-1 16,-4 6-4-16,7-12-1 15,0-7-3-15,3 7 1 16,1-4-2-16,10-9-1 16,-4 3-2-16,11-9 1 15,-3-3 1-15,7-10 2 16,-4 0-3-16,7-6 0 16,0 0 1-16,4-6 2 15,-4 3-19-15,0-3-6 16,4-1-26-16,-4-2-9 15,-4 3-18-15,-2-7-7 0,6-2-46 16</inkml:trace>
  <inkml:trace contextRef="#ctx0" brushRef="#br0" timeOffset="53201.774">22768 13035 264 0,'-3'-12'99'0,"3"5"-77"0,0-2 9 16,3 6-2-16,-3 3-2 0,0 0 3 0,0 0 1 16,0 6 3-16,0 7-18 15,0 6 6-15,-3 6 5 0,-1 6-9 16,-3 13-2-16,0 22-7 16,0-10-1-16,0-9-3 15,0 22 2-15,0-19-4 16,3 32-2-16,1-19 0 15,6 2 1-15,-3-14-3 16,7-1 0-16,0-13-21 0,1-8-10 16,-5-1-13-16,1-9-5 15,-1-4-10-15,-3-8-2 16,0-1-73 0</inkml:trace>
  <inkml:trace contextRef="#ctx0" brushRef="#br0" timeOffset="53482.955">23103 13302 296 0,'0'0'110'0,"4"3"-86"0,-4 13 13 0,0-10 2 0,0 3-1 16,0 1 4-16,-4 12-6 15,4 0-1-15,-7 9-20 16,0-6 0-16,-3 13 1 0,-8 15-8 16,0 7-2-16,1-4-6 15,3-9-1-15,3-12-1 16,-3 5 0-16,3-8-18 16,1-7-9-16,3-3-38 15,3-10-17-15,1-2-80 16</inkml:trace>
  <inkml:trace contextRef="#ctx0" brushRef="#br0" timeOffset="53747.884">22909 13371 364 0,'0'-13'134'0,"7"10"-104"0,-3 3-8 16,0 10 45 0,3 8-26-16,-4 11-14 15,1 5-11-15,3 7-11 16,0 0-2-16,3 6 1 0,4-7-2 16,4-2-2-16,3-10-21 15,4 0-11-15,3-9-44 16,0-3-16-16,-3 0-69 15</inkml:trace>
  <inkml:trace contextRef="#ctx0" brushRef="#br0" timeOffset="55078.386">23580 13468 272 0,'-7'-3'101'0,"7"3"-78"0,3-10 17 15,-3 10 3-15,4-6-1 16,-1 3 2-16,4-3-9 16,0-4-2-16,7 7-18 15,-3-3 2-15,7 6 1 0,-1 0-6 0,12 0 1 16,-8 0-8-16,14 0-1 15,-7-3-2-15,11-7 1 16,17-2-2-16,-6 2 2 0,-4 4-7 16,-15 6 1-16,-6 0-32 0,0 10-14 15,-4-4-26-15,-7 6-8 16,-3-2-71 0</inkml:trace>
  <inkml:trace contextRef="#ctx0" brushRef="#br0" timeOffset="55406.432">24352 13013 280 0,'-3'-22'104'0,"3"19"-81"0,0 3 14 0,0 0 1 0,3 3-5 16,-3 7 3-16,4 2-7 16,-4 7-1-16,3 3-15 15,-3 13-3-15,4 2 0 0,-1 13-4 16,1-3 2-16,-1-6-5 16,1 16-2-16,-1 18 0 15,1-31 1-15,0-3-3 16,-1-7 0-16,1-6-37 15,-1-9-14-15,4-6-25 16,0-4-7-16,4-18-50 16</inkml:trace>
  <inkml:trace contextRef="#ctx0" brushRef="#br0" timeOffset="55954.157">24567 13032 216 0,'11'-19'82'0,"-7"7"-64"0,3-4 15 0,-4 10 2 15,1-4-7-15,-1 1-2 0,1 0-6 16,3-1 0-16,0-2-11 15,3-1 1-15,1-3 3 0,3 7 2 16,4 0 0-16,3 2 4 16,0 7 0-16,0 7 1 31,0 11 0-31,-3 11-5 16,-4-1 1-16,0 3-3 15,-3-3 0-15,-8 7-3 16,1-4-1-16,-4 1-3 0,-4 2-1 15,-3 7-3-15,0-3 1 16,0-7-2 0,-7 13-1-16,-4 9 1 0,4-6 1 15,4-9-3-15,3-4-2 16,3-9 4-16,8-6 3 16,6-9 8-16,8-1 4 15,3 0-6-15,4-9-3 16,0 0-2-16,3 0-1 15,7-3-2-15,7-6 1 16,1-1 0-16,-1-2 1 16,-3-1-13-16,-4 1-4 15,-7 2-45-15,-3 4-19 16,-7 6-97-16,-8-3-60 16,-3-3 104-16</inkml:trace>
  <inkml:trace contextRef="#ctx0" brushRef="#br0" timeOffset="56452.03">25358 13013 304 0,'-14'-3'112'0,"14"3"-87"0,0-3 11 0,0 3-2 16,0 0-4-16,7-6 2 15,0 3 0-15,0 0 0 16,10-1-17-16,15-2-2 0,7 3-2 0,3 0-4 16,1 3-2-16,2-3-5 15,-2 0 0-15,-4-1-57 16,-4 4-27 0,-3 0-89-16</inkml:trace>
  <inkml:trace contextRef="#ctx0" brushRef="#br0" timeOffset="56689.77">25523 13208 388 0,'-3'12'145'0,"3"-12"-112"0,21 7 5 0,-7-7-5 15,7 0-13-15,8-4 1 16,2-2-12-16,5-3-3 15,2-1-4-15,-2-2-4 0,-1-4 1 16,-3 7-4-16,3-1-1 16,0 1-50-16,-3-1-20 31,3 4-96-31</inkml:trace>
  <inkml:trace contextRef="#ctx0" brushRef="#br0" timeOffset="57358.224">26434 12659 276 0,'-7'-22'104'0,"3"13"-81"0,-7-7 20 15,4 10 3-15,0-1-7 0,-3 7 0 16,-4 4-16-16,-4 2-4 16,-7 6-11-16,1 7-1 0,-5-3 3 15,-2 3-2-15,-1 3 3 16,0 3-6-16,0 0-1 16,4 3-2-16,7-3-2 15,7-3-2-15,3-3-1 16,11 0-3-16,7-4 1 15,0-2 5-15,22-4 2 16,2 1-3-16,5-1 1 0,-8 1 0 0,7 5 2 16,-7-2-1-16,15 12-1 15,3 0 1-15,-11-3 1 16,-3 6-1-16,-4 3 2 16,-10 1-2-16,-8 2 2 15,-3 4 4-15,-7 0 6 16,-7 2-1-16,-3-2 1 15,-5-7-1-15,-2-6 2 16,-1 0-5-16,0-9-1 0,1-6-4 16,3-4-3-16,0-6-3 15,3-6 1-15,0-4-1 16,8-9-2 0,3-9 3-16,11-3 0 0,3-7 1 15,7-6 0-15,14-12-3 16,7-23 2-16,8-5 1 15,-4 2 2-15,-8 7-1 16,-9 9-1-16,-8 7 1 16,-11 8-1-16,-10 7-3 15,-10 16 2-15,3 6-10 16,-25 10-3-16,-14-1-22 16,4 4-7-16,0 3-21 15,6-1-8-15,8 1-84 16</inkml:trace>
  <inkml:trace contextRef="#ctx0" brushRef="#br0" timeOffset="62648.039">23887 14067 192 0,'-15'0'71'0,"15"0"-55"0,0-10 11 0,0 10 0 16,0-3 4-16,0-3 4 15,0 0-6-15,4-4-1 16,0-2-15-16,-1-1 10 0,1 4 6 15,-4-1 0-15,3 4 3 16,1 9-5-16,-1 7 1 0,-3 9-12 16,0 9-2-16,0 6-8 15,0 16-4-15,0 7-1 16,0 2-1-16,0-2 0 16,4-4 0-16,-1-6-14 15,1-6-3-15,-1-10-29 16,-3-2-10-16,0-11-26 15,0-2-9-15,0-10-35 16</inkml:trace>
  <inkml:trace contextRef="#ctx0" brushRef="#br0" timeOffset="62860.03">23636 14221 228 0,'-39'15'88'0,"29"-2"-69"0,3 9 6 0,10-13-2 16,8 4 9-16,10-1 9 15,14-2-8-15,15-7-2 16,3-3-18-16,3-10 3 0,11 1 2 0,0 3-13 16,-3-1-2-16,-4 1-31 15,-8 3-11-15,-6 3-111 16</inkml:trace>
  <inkml:trace contextRef="#ctx0" brushRef="#br0" timeOffset="63186.432">24395 13885 320 0,'-4'-22'121'0,"8"13"-95"0,-4-1 22 16,0 10 3-16,0 3-19 16,0 7-6-16,0 12-15 0,0 12-5 15,0 4-4-15,-4 12-2 0,1-3 1 16,-1 13-4-16,0 2 0 15,1-2-12-15,3-7-5 16,0-9-22-16,3-6-11 16,1-10-27-16,3-9-12 15,4-13-24 1</inkml:trace>
  <inkml:trace contextRef="#ctx0" brushRef="#br0" timeOffset="63670.636">24504 13894 244 0,'3'-15'93'0,"5"5"-72"0,2-5 9 16,-3 5 2-16,7 1-9 15,4-1 1-15,3 1-2 16,4 0 1-16,3-1-13 16,0 1 1-16,0 6 2 0,1 0-3 15,-5 6 2-15,-2 6-5 16,-5 4-2-16,-3 15 0 16,-3 6-1-16,-8 4-2 15,-6-4 1-15,-8 7 4 0,-3-6 6 16,-3-4-1-16,-5-3 1 15,8-3-7-15,-7 10-2 16,0-4-2-16,3 1 1 16,8-1-2-16,6-6-1 15,8-3 3-15,10-6 2 16,7-4 2-16,4-2 1 16,6-7-2-16,1 3-1 15,0-3-3-15,0-3-2 16,3 0 1-16,0 0 1 15,4 0-25-15,0-9-12 16,-4 6-44-16,0-7-19 16,-3 4-55-1</inkml:trace>
  <inkml:trace contextRef="#ctx0" brushRef="#br0" timeOffset="65014.831">26155 13687 268 0,'11'-9'101'0,"-4"3"-78"0,3-4 17 16,-3 7 3-16,4-3-12 15,-1 6-1-15,-3 0-4 0,1 0-1 16,-5 16-14-16,-3 6-4 0,0 18-3 16,0 11-2-16,0 2-2 15,0-3 1-15,4-3-1 16,-1-6-7-16,4-7-3 15,0-2-41-15,4-7-18 16,-1-6-80-16</inkml:trace>
  <inkml:trace contextRef="#ctx0" brushRef="#br0" timeOffset="65202.092">25897 13973 264 0,'-31'12'101'0,"27"-5"-78"0,1-1 9 0,6-3 0 16,8 0-7-16,17 0 0 16,18-3-9-16,17-3-5 15,8-3-6-15,-1 0-4 0,5 2 2 16,-1 1-31-16,-7 0-13 16,-11-3-98-16</inkml:trace>
  <inkml:trace contextRef="#ctx0" brushRef="#br0" timeOffset="65467.714">26599 13565 276 0,'-17'-9'104'0,"17"9"-81"0,0 0 20 16,3 0 6-16,4 9-14 15,0 1-2-15,1 2-19 0,2 7-9 16,1 6-3-16,-4 13-2 0,0 9 2 16,-4 6-1-1,-3 3-1-15,0-5-17 16,4-8-9-16,-1-5-22 0,1-7-9 16,6-9-78-1</inkml:trace>
  <inkml:trace contextRef="#ctx0" brushRef="#br0" timeOffset="65875.528">26804 13521 228 0,'-7'0'85'0,"7"0"-66"0,0-3 10 16,0 3-1-16,7-6-3 15,0 0 2-15,4-4-4 16,3 1-2-16,7 3-11 31,4 2 5-31,-1 8 2 0,1 5-3 16,-4 10 0-16,-3 0-6 0,-8 9-3 16,-6 6-2-16,-4 4-3 15,-4 6 5-15,-6 0 4 16,-4 0-3-1,0-7 2-15,0 4-7 0,-1-10-1 16,5-2 0-16,3-4 2 16,3-7 5-16,8-2 4 15,10-3 0-15,11-4 1 16,10-6-4-16,7-3-3 16,4-6-2-16,0-3-3 15,-4-1-4-15,1 1-2 16,-5-7-44-16,-2 7-16 15,-5-1-99-15</inkml:trace>
  <inkml:trace contextRef="#ctx0" brushRef="#br0" timeOffset="66373.181">26095 14324 200 0,'0'0'74'0,"4"-6"-58"0,3 3 18 0,0-4 6 16,0 4-3-16,7-3 2 15,3 0-4-15,1 2-1 16,7 1-19-16,7 0 9 0,6-3 3 16,19 0-6-16,24-1 1 15,4 1-11-15,-1 0-4 16,15-4-4-16,10 4 0 16,-3 3 0-16,-11 0 1 15,-10-3-18-15,-11-1-5 0,-14 1-66 16,-7 3-27-16,-14 3-32 15</inkml:trace>
  <inkml:trace contextRef="#ctx0" brushRef="#br0" timeOffset="67044.973">23541 14685 220 0,'-11'0'82'0,"11"0"-64"0,4-4 11 0,3 1 2 16,3 0-4-16,8 0 4 16,10 0-2-16,11 3 2 15,7 0-17-15,7 3 1 0,0 0-1 16,21-3 4-16,14-3 1 16,11 0-6-16,3-3 0 15,22-4-6-15,6-2-2 16,-10-1-2-16,0 1-3 15,0-1 3-15,-14 4 0 16,-18-1-21-16,-17 4-10 0,-11-3-90 0,-25 5-37 16,-21-5 28-1</inkml:trace>
  <inkml:trace contextRef="#ctx0" brushRef="#br0" timeOffset="68712.878">26233 9053 184 0,'-11'0'68'0,"7"0"-52"0,1 6 6 16,3-6-1-16,0 4-7 15,0 2 2-15,0 3-5 16,0 4-1-16,0 3-6 16,-4 2 6-16,1 7 3 0,-1 4-2 15,-3 2-1-15,0 3-2 16,-3 7 2-16,-4 19-1 16,-4 6 2-16,-3 3 0 15,0-7 1-15,-1 1-4 16,1 3 0-16,-3 3-1 15,2 6 1-15,5 0-4 16,-1-6-3-16,4 3 2 0,0-9 0 0,0 3-4 16,3 3-1-16,1 3 1 15,-1-3 0-15,0 0 1 16,4-6 0-16,0-7 0 0,0-2 0 16,4-4 2-16,-1 0 3 15,-3 9-2-15,4-2 0 16,-1 6-1-16,1-10-2 15,-1 3 3-15,1-5 0 16,3-4-4 0,0 3 1-16,0-3 0 0,0 0 2 15,0 9-1-15,0 1 2 16,0-1-2-16,0-3-1 16,0 4 1-16,0-7-1 15,0 3 2-15,0 4 3 16,3 2-2-16,1 1-2 15,-4-1 0-15,3 4 1 16,-3-3-1-16,0-4-1 0,0 7 1 16,0 6-1-16,0 3-3 15,0 0 2-15,0 3 1 16,0-3 2-16,0 1-1 16,0 14 2-16,0 7-4 15,-3-3 0-15,-1-6-1 16,-3 9 0-16,0 6 4 15,0 4 1-15,0-7-1 16,3 7-2-16,1 2 3 16,-1 7 0-16,1-3-1 15,-1-7 1-15,1 7-4 16,-4 41 0-16,-4-10 1 16,0-19 2-1,-3 22-3-15,4 4-2 16,-4-14 4-16,3 14 1 15,4 5-3-15,3-12 1 16,1 4 0-16,-1 15 0 16,-3-10 2-16,-3-6 1 0,-1 19-1 15,-6-9-2-15,-5 0-2 16,5-38 1-16,3-29-1 16,-15 48 0-16,8-25 2 15,-3 41 0-15,6-35-3 16,-3 47 2-16,3-38 1 15,0 19 0-15,8-28-14 16,-1 44-3-16,1-41-7 16,-1 32 0-16,4-41 8 15,0 31 7-15,0-35 4 0,0 1 3 16,3-22-12 0,-3-13-6-16,0-10-99 15</inkml:trace>
  <inkml:trace contextRef="#ctx0" brushRef="#br0" timeOffset="70217.229">23139 15387 192 0,'3'-9'71'0,"-3"9"-55"0,4 0 13 0,-4 0 2 16,3 0-10-16,1 6 1 15,-1 0 7-15,1-3 5 16,3 3-17-16,-4 1 6 0,8-1 1 16,-4 0 1-16,14 1 0 15,-3-4-3-15,14-3-2 16,-4 0-10-16,14 0-4 15,-7 0-4-15,22 0 1 16,-11 0-2-16,10 3 2 16,4 0-2-16,-21-3-1 15,-7 0-10-15,-8 0-6 16,-2 0-25-16,-8-3-9 0,-4 0-31 16,1-4-14-16,-1 1-22 15</inkml:trace>
  <inkml:trace contextRef="#ctx0" brushRef="#br0" timeOffset="70593.679">23996 14992 272 0,'0'-10'104'0,"0"7"-81"0,0 3 16 0,0 0 3 16,-4 10-16-16,-3 5-3 16,-3 7-9-16,-1 7-4 15,1 2-5-15,-1 10-2 0,4-10 1 16,0-3-2-16,3 10-2 15,4-10-2-15,4 13-1 16,-1-10 6-16,8 1 3 16,0-10-3-16,10 3-2 15,-4-7 0-15,15-5-1 0,-4-4-9 16,8-6-2-16,-8 1-34 16,4-8-15-16,-8 1-79 15</inkml:trace>
  <inkml:trace contextRef="#ctx0" brushRef="#br0" timeOffset="70891.552">24419 15001 268 0,'0'-28'101'0,"4"19"-78"0,-1-4 9 0,-3 13 0 15,0 0-3-15,0 0 3 16,0 9-4-16,0 4 0 16,0 15-16-16,-3 7 4 0,-1 15 2 15,-3 16-8-15,4 6-3 16,-4 9-4-16,0-2 0 16,0 2-2-16,3-12-1 15,0-15-13-15,1 15-6 16,-1-16-21-16,4 0-8 0,0-9-5 15,0-13 0-15,0-2-75 16</inkml:trace>
  <inkml:trace contextRef="#ctx0" brushRef="#br0" timeOffset="71202.815">24938 15139 340 0,'3'-15'126'0,"1"8"-98"0,-1 4 1 15,-3 3-5-15,0 3-7 16,-3 10-1-16,-4 9 0 16,0 12 0-16,-7 13-8 15,-7 10 4-15,-4 2 3 0,-7-2-7 0,-3 2-4 16,-4 10-3-16,11-15-1 15,3-7 2-15,0 0 1 16,4-10-15-16,7-5-4 16,0-4-30-16,7-9-10 15,3-4-15-15,4-15-4 16,0 0-52 0</inkml:trace>
  <inkml:trace contextRef="#ctx0" brushRef="#br0" timeOffset="71405.975">24670 15167 300 0,'-4'0'112'0,"11"7"-87"0,4 12 15 0,-4-7 3 0,7 7-6 16,0 15 0-16,4 7-12 16,-1 0-2-16,1 9-14 15,-4 0-5-15,0 4-3 0,0 11 1 16,-3 4 1-16,0-6-19 15,3-10-7-15,-4-12-39 16,1-19-17-16,-4-3-74 16</inkml:trace>
  <inkml:trace contextRef="#ctx0" brushRef="#br0" timeOffset="71941.003">24899 12700 204 0,'0'-6'77'0,"0"2"-60"0,0 1 17 0,0 3 6 16,0 0-3-16,0 0 0 16,0 3-1-16,-3 10 3 15,-8 15-22-15,-7 25 4 0,-13 23 0 16,-22 18-7-16,-21 41-3 15,-11 15-9-15,-10 38-1 16,-18-6-3-16,0 6 0 16,18-6-3-16,17-28-1 15,22-38-24-15,20-32-8 16,19-27-117 0</inkml:trace>
  <inkml:trace contextRef="#ctx0" brushRef="#br0" timeOffset="73154.957">25467 15139 228 0,'11'-9'88'0,"-8"9"-69"0,-3-3 15 0,0 3 3 15,0 0-6-15,0 0-1 16,-3 0-8-16,3 0-1 0,0 0-12 16,0 3 1-16,7 3 1 0,7 0 5 15,10 4 2-15,8-1-5 0,11-3 0 16,2 4-6-16,1-1-2 16,-3-2-2-16,-5-1 0 15,-6-3-4-15,-4 0 0 16,-6-3-19-16,-5 0-9 15,-6 0-43-15,-1-6-16 16,1 6-47 0</inkml:trace>
  <inkml:trace contextRef="#ctx0" brushRef="#br0" timeOffset="73373.661">25534 15425 260 0,'0'21'99'0,"7"-11"-77"0,11 6 18 15,-8-13 4-15,8 6-12 16,7 1-1-16,3-4-16 16,4-3-4-16,3-3-7 15,0-3-5-15,0-3 0 0,1-4-34 16,3 1-17-16,-1-1-90 15</inkml:trace>
  <inkml:trace contextRef="#ctx0" brushRef="#br0" timeOffset="73938.688">26328 14879 252 0,'-11'-3'96'0,"8"3"-75"0,3-6 21 0,0 6 6 16,0 0-15-16,0 0-4 0,3-7-8 15,1 1-1 1,3-3-11-16,3 5 1 0,8-2 1 16,3 3-4-16,4 3-2 0,3 3-5 31,0 7 0-31,1 12 0 16,-1 3 2-16,-7 3 5 15,-7 0 6-15,-10 3 2 16,-8 4 3-16,-10 3-8 15,-7 5-3-15,-4 4 2 0,-3 4 2 16,3-4-9-16,4-3 0 16,3-7-2-16,4-5 2 15,4-4-3-15,3-3-2 16,3-3 4-16,8-7 1 16,6 1 2-16,11-3 0 15,15-4 0-15,10-3 2 16,6-2-3-16,1-4 0 15,-3 0-1-15,-8-4 1 16,-3 4-11-16,-7-6-4 16,-4 6-41-16,-7-3-17 15,0-3-37-15,0 6-15 0,4-10-8 32</inkml:trace>
  <inkml:trace contextRef="#ctx0" brushRef="#br0" timeOffset="74451.558">27238 14929 312 0,'-7'-22'115'0,"7"13"-89"0,-4-7 10 16,4 10-2-16,-3-4-8 15,-1 1-1-15,1 9-9 16,-4 0-5-16,-4 9-6 16,-3 10-2-16,-7 6 1 0,-7 4-5 0,-4 5 1 15,-3 4 0-15,-1 6 0 16,8 9 0-16,7 3 0 15,7 1 0-15,10-7 2 16,15-9-6-16,10-7 1 16,7-6 1-16,8-9 3 15,2-13 9-15,1-9 3 16,0-9 9-16,0-16 6 16,7-13-6-16,0-3-3 15,-1-3-7-15,-6-3-2 16,-11-7-6-16,-10-12-1 15,-14-6-1-15,-15 9-2 16,-10 3-2-16,-7 13-1 16,-1 13-16-16,-6 12-5 0,-4 6-32 15,-3 16-12-15,0 6-41 16,-1 12-16-16,5 4-2 16</inkml:trace>
  <inkml:trace contextRef="#ctx0" brushRef="#br0" timeOffset="75154.481">23541 16033 252 0,'-11'-10'96'0,"4"10"-75"0,0-3 14 0,4-3 1 15,-1 6-4-15,1 0 1 16,-1 0-12-16,1 6-3 16,3-3-10-16,3-3 4 0,8 7 3 15,6-7 4-15,12 0 1 16,13 0-5-16,11-7 1 15,7 7-7-15,7-9-1 16,17 9-4-16,15-9-1 0,0 5-1 0,-4-2 1 16,8-3-2-16,2-1-1 15,-2 4 1-15,-15-3-1 16,-11-1 0-16,-13 1 0 16,-8 3-3-16,-10-1 2 15,-7 1-17-15,-4 0-8 16,-6 0-8-16,-8-1-5 15,-4 1-5-15,-2-3 0 16,-5 5-31-16,1-2-14 16,-4-3-19-1</inkml:trace>
  <inkml:trace contextRef="#ctx0" brushRef="#br0" timeOffset="75529.388">23650 16400 260 0,'-10'6'99'0,"13"-6"-77"0,4 0 13 0,0 0 3 16,4 3-7-16,7-3 2 15,3 6-10-15,7-3-2 16,4-3-12-16,3 0-3 0,0 0 0 16,0 0-1-16,1 0 0 15,3 0-6-15,-4-3 1 16,-3 3-33-16,-1-6-15 15,-2 6-34-15,-1-3-11 16,-4-3-23 0</inkml:trace>
  <inkml:trace contextRef="#ctx0" brushRef="#br0" timeOffset="75858.995">24349 16108 324 0,'3'-6'123'0,"1"6"-95"0,-4 0 9 16,0 0 0-16,0 3-17 0,-4 3-1 15,1 10-11-15,-4 6-3 16,0 9-3-16,0 7-2 0,3-1 3 15,4-2-4-15,0-4 0 16,7-6-1-16,4-3 0 16,-1-9 2-16,8-4 2 15,0-9-3-15,6 0 0 16,4-9 1-16,1-10 2 16,-1 7-19-16,-3-4-8 15,-4-3-34-15,-4 0-12 0,1-3-67 16</inkml:trace>
  <inkml:trace contextRef="#ctx0" brushRef="#br0" timeOffset="76109.38">24645 16077 288 0,'-7'-3'107'0,"0"6"-83"0,-7 3 15 16,10-3 1-16,-6 3-9 15,-1 10-1-15,1 6-5 16,-5 13-2-16,5 8-12 0,-1 4-7 0,4 7 0 0,0-1-3 16,4 0 2-16,-1 4-2 15,4-4-1-15,4 7-2 16,3-13 1-16,3 0-30 0,1-13-14 16,3-9-43-16,4-15-17 15,-1-10-22 1</inkml:trace>
  <inkml:trace contextRef="#ctx0" brushRef="#br0" timeOffset="76729.847">26226 15813 236 0,'-11'7'90'0,"11"-4"-70"0,0 0 15 0,3 0 0 16,1 0-5-16,0 0 0 15,3 4-4-15,3-1 1 16,4-3-15-16,0 6 4 0,4 1 4 16,7-4-5-16,14-3 2 15,13-3-8-15,12-3-3 16,6-6-1-16,8-7-1 15,17 3-2-15,15-5 1 16,-4-1 0-16,-8-3 1 16,5-3-2-16,-5 6-2 31,-6 6-10-31,-14 4-4 0,-15 3-37 16,-17 3-17-16,-14 3-70 15,-18 6-49 1,-18 3 80-16</inkml:trace>
  <inkml:trace contextRef="#ctx0" brushRef="#br0" timeOffset="77060.955">26218 16309 312 0,'-10'-3'118'0,"10"-1"-92"0,0 1 6 0,0 3-2 16,0 0-8-16,7 0-1 15,4 0-3-15,6 0-1 16,4-3-9-16,4 0-3 0,7 0-1 0,10-3-2 15,4 6-2-15,-4 0 1 16,-3 0-1-16,-4 0-25 0,-6 0-10 16,-5 0-37-16,1-3-15 15,-4-4-44 1</inkml:trace>
  <inkml:trace contextRef="#ctx0" brushRef="#br0" timeOffset="77357.836">26836 16023 264 0,'3'-12'99'0,"4"6"-77"0,0 6 9 16,-7 0 1-16,4 6-5 15,-4-3 4-15,0 6-8 16,-4 10-2-16,-3 0-12 15,0 6 3-15,0 0 2 0,0 3-5 0,4-2-3 16,3-5-3-16,3-2 0 16,4-6-2-16,7-4-1 15,8-6 1-15,2-3-1 16,4-6-14-16,1-3-5 16,-5-1-50-16,1-5-22 15,-4 5-48 1</inkml:trace>
  <inkml:trace contextRef="#ctx0" brushRef="#br0" timeOffset="77576.504">27206 15898 324 0,'-14'3'121'15,"11"0"-95"-15,-1 10 20 0,4-7 1 0,0 7-14 16,-3 9-4-16,-5 6-13 15,1 16-3-15,-3 25-7 16,-1 6-2-16,-3-3 2 0,0 0-3 16,3 0-2-16,4-3-9 15,0-6-5-15,7-10-40 16,0-9-17-16,7-12-94 16</inkml:trace>
  <inkml:trace contextRef="#ctx0" brushRef="#br0" timeOffset="78201.147">30043 14315 272 0,'31'-38'101'0,"-17"19"-78"0,-3 0 17 0,-7 13 3 15,-4 0-10-15,-4 6 0 16,-3 6-9-16,-7 13-5 16,-7 18-11-16,-11 11-1 0,-7 11 3 15,-7 4-4-15,-3 18 2 16,-1 13-7-16,1 4-1 15,-4-1-2-15,-7 9 0 16,-7 7 0-16,0-9-2 16,7-13-24-16,7-16-11 15,11-15-18-15,10-10-5 16</inkml:trace>
  <inkml:trace contextRef="#ctx0" brushRef="#br0" timeOffset="78497.992">29552 14120 264 0,'-10'-63'99'0,"6"48"-77"0,1-1 15 15,3 10 3-15,0 6-11 16,0 9 0-16,3 10-1 15,4 9 2-15,4 32-16 16,3 12 1-16,0 6 1 0,0 4-8 16,4 3-4-16,-1 15-3 15,-3 0 1-15,4-6-1 0,0-12 2 16,3-1-20-16,0-12-6 16,4-9-26-16,-1-13-11 15,5-16-63 1,2-9-55-16,-2-12 66 15</inkml:trace>
  <inkml:trace contextRef="#ctx0" brushRef="#br0" timeOffset="78833.183">30212 14597 268 0,'-7'0'101'0,"7"0"-78"0,3 0 15 0,4 0 2 16,0 0-11-16,8 0 0 16,6 0-14-16,11 0-4 15,6-3-7-15,5-4-3 0,-1 7 0 16,-3-3-34-16,-7-3-15 16,-4 6-97-1</inkml:trace>
  <inkml:trace contextRef="#ctx0" brushRef="#br0" timeOffset="79014.245">30191 14879 324 0,'0'9'121'0,"10"-9"-95"0,15-3 7 15,-7 0-5-15,10-3-18 16,7-4-3-16,0 7-10 15,4-3 0-15,0 6 1 16,-4-9-41-16,1 5-16 0,-1-5-78 0</inkml:trace>
  <inkml:trace contextRef="#ctx0" brushRef="#br0" timeOffset="79482.879">30942 14597 276 0,'-28'6'104'0,"21"-6"-81"0,0 3 12 0,7-3-2 0,7 0-9 16,7 6-2-16,4-6-10 15,6 0-5-15,5 0-4 16,-1 0-5-16,4 0 1 0,-1-6-15 16,5 6-6-16,-5-3-53 15,5-3-24-15,-5-4-17 16</inkml:trace>
  <inkml:trace contextRef="#ctx0" brushRef="#br0" timeOffset="79982.567">31697 14249 312 0,'14'-22'118'0,"-10"16"-92"0,-1 2 13 0,-6-2-2 15,-4 12-16-15,-7 1-2 16,-8 5-9-16,-6 7-2 16,-4 3-4-16,1 6-3 0,-1 0 0 31,4 1-1-31,7-4 0 16,6-3-3-16,8-4 0 0,7-2-1 15,7-6 3-15,8 5 0 16,2-5 3-16,4-4-3 15,4 0 0-15,7 0 1 16,3 1 0-16,4-1 0 16,0 3 2-16,-1 1-1 15,-6 2 2-15,-4 1-4 16,-6 3 0-16,-8-1 1 16,-11 4 2-16,-6 3 1 15,-8 3 3-15,-3 6 8 16,-7 1 5-16,0 5 2 0,-4-2 2 15,0-7-9-15,1-6-1 16,-5-3-5-16,-2-7-3 16,-1 1-2-16,-3-7-3 15,-8-3-6 1,-3-3-4-16,4 0-16 0,3-3-9 16,0 0-12-16,11 0-6 15,11 0-22-15,6-10-10 16,15 4-42-1</inkml:trace>
  <inkml:trace contextRef="#ctx0" brushRef="#br0" timeOffset="80263.811">31588 14133 276 0,'-25'-3'104'0,"25"3"-81"0,-3 6 16 0,6-3 1 0,4 0-7 16,4 0 3-16,6 0-7 15,19 1-1-15,17-1-15 16,10 0-6-16,1 0 0 0,-5 0-2 16,-2-3 0-16,-4 0-6 15,-4 0-1-15,-10-3-28 16,-7 0-10-16,-8 0-24 15,-6 0-10-15,-4-1-64 16</inkml:trace>
  <inkml:trace contextRef="#ctx0" brushRef="#br0" timeOffset="81027.131">31937 13528 296 0,'-21'-29'110'0,"10"11"-86"0,-6-11-4 16,6 14-7-1,-7-10-10-15,-10-1-2 0,-11-2 6 16,-7 3 3-16,-6 3-5 15,-12 3 10-15,-24 4 5 0,-11 5-6 16,-10 7-3-16,-25 3-2 16,-11 10-1-16,-14 2 0 31,-21 23 0-31,-7 9-2 0,-17 12 1 16,6 10 5-16,-6 12 2 15,17 26-3-15,24 5-1 16,8 11-6-16,7 27-1 15,17 7-3-15,22 12-3 16,17 3 2-16,8-9 2 16,17 12 0-16,21-9-1 15,21-21-2-15,22-11 1 16,24-5 3-16,49-10 3 0,33-16 2 16,41-18 3-16,26-17-5 15,45-14-1-15,25-14-2 16,14-15-2-16,35-19 5 15,7-28 1-15,1-28-2 16,24-13-1-16,-7-15 1 16,-22-36 2-16,-9-14-3 15,-33-20 0-15,11-59-1 16,-39-22 1-16,-45-3-4 0,-43-25 0 16,-49 25-4-16,-50 12-1 15,-56 35-2-15,-36 47 2 0,-52 25-14 16,-36 34-6-16,-35 20-16 15,-7 30-6-15,11 10-10 16,3 16-3-16,28 15-75 16</inkml:trace>
  <inkml:trace contextRef="#ctx0" brushRef="#br0" timeOffset="83370.848">27559 4363 264 0,'-14'-13'101'0,"10"0"-78"0,4 4 9 0,4 3-3 16,-1-1-6-16,4 4 0 15,4 6-1-15,0 4-2 16,3 8-10-16,0 7 5 0,4 13 4 15,-1 2-6-15,4 11-2 16,0 5-6-16,4 10-2 0,0-4-1 16,7-6-2-1,3-6 1-15,4-9 1 16,3 0-1-16,-3-10-1 0,-7-6-13 16,-8-6-4-16,-6-4-26 15,-11-6-13-15,-7-6-80 16,-4-6-48-1,-6-3 82-15</inkml:trace>
  <inkml:trace contextRef="#ctx0" brushRef="#br0" timeOffset="83728.009">28215 4203 248 0,'7'-47'93'0,"-3"34"-72"0,3-3 7 0,-4 7-2 16,-3 9-3-16,4 6 1 16,-4 13-5-16,-4 16-1 15,1 15-10-15,-8 3 4 0,-3 16 1 16,-7 25-4-16,-11 10-1 15,-7-4-4-15,-6 16-1 0,-5 16-1 16,4-13-2-16,4-3-19 16,3-7-8-16,7-2-2 31,8-10 3-31,6-15-4 16,7-35 0-16,4-6-68 15,4-16-48-15,6-10 56 16</inkml:trace>
  <inkml:trace contextRef="#ctx0" brushRef="#br0" timeOffset="83998.314">28547 4504 272 0,'-35'-4'101'16,"27"-2"-78"-16,5 6 15 0,3 0 4 15,11 0-14-15,6 0-4 0,8 0-9 16,7 0-2-16,-1 0-8 16,1 6-5-16,3-2-1 0,1 5 1 15,-5 0 0-15,-2 7-25 16,-5 3-8-16,-3 3-40 15,-3 0-17-15,-7 0-27 16</inkml:trace>
  <inkml:trace contextRef="#ctx0" brushRef="#br0" timeOffset="84217.011">28374 4939 288 0,'-35'13'107'0,"35"-10"-83"0,7 3 6 15,3-6-1-15,11 0-3 16,15 0 4-16,10 0-12 16,7 0-3-16,3 0-9 0,7 0-4 0,4 4-1 15,1-1-6-15,-5 0 1 16,-3 0-42-16,-11 0-17 16,-3-3-80-1</inkml:trace>
  <inkml:trace contextRef="#ctx0" brushRef="#br0" timeOffset="88979.921">29383 4281 228 0,'-4'-19'88'0,"4"10"-69"0,4-7 15 16,-1 7 3-16,4-4-6 15,1 1-1-15,2-4-8 16,4 0-1-16,0 1-12 16,4-4 3-16,0 6 2 0,3-2-1 31,0 2 0-31,4-6-3 0,-1 7-1 16,1-1-3-16,3 4 1 15,0 2-2-15,1 7 2 16,-5 7-2-16,-2 5 2 15,-8 16 5-15,-11 16 4 16,-10 13-4-16,-3-4-2 16,-5 0-3-16,-6 1-2 15,0-1-3-15,-4 0-2 16,1 1 1-16,-1 2-1 16,0-3 0-16,4-9 2 15,4 0-3-15,6-6-2 16,7-7 2-16,11-9 0 15,8 3 1-15,6-6 0 16,3-3 0-16,8-4 2 16,3-2-1-16,4-1 2 0,0-3-2 15,-4 4 2-15,-6-1-18 16,-5 0-4-16,-3-2-33 16,-3-4-12-16,0 3-26 15,-1-3-11-15,1-3-22 16</inkml:trace>
  <inkml:trace contextRef="#ctx0" brushRef="#br0" timeOffset="89515.478">29979 4466 280 0,'0'-3'104'16,"4"3"-81"-16,3-3 16 0,-4 0 3 0,4 3-10 15,4-4 1-15,3 1-14 16,4 0-6-16,3 0-8 16,3 0-2-16,8 0 1 0,11 0-2 15,2-1 1-15,1 4-2 16,0 0-1-16,0 0 1 16,-7 0 1-16,-4-3-3 15,-7 3-2-15,-7-3-27 16,-3 3-12-16,-7-3-21 0,-4-3-8 15</inkml:trace>
  <inkml:trace contextRef="#ctx0" brushRef="#br0" timeOffset="89866.082">30201 4127 296 0,'11'-18'110'0,"-4"14"-86"0,4 1 16 15,-4 3 2-15,0 3-12 16,0 7 0-16,0 12-13 15,-7 19-3-15,0 2-8 16,-4 4-4-16,-3 4 1 0,0-1-2 16,0 3 2-16,-4 0-4 15,4 1 0-15,0-4-8 16,4-6-2-16,-1-10-12 0,4-2-5 16,0-10-14-16,4-7-6 15,-1-2-49 1,8-7-62-16,0-6 44 15</inkml:trace>
  <inkml:trace contextRef="#ctx0" brushRef="#br0" timeOffset="95342.491">30907 4272 240 0,'-25'0'90'0,"11"-4"-70"0,-4 4 15 16,15 0 2-16,-4 0-1 16,0 0 2-16,3 4-7 15,1-4-2-15,3 0-16 16,0 0 8-16,7 0 2 0,0 0 0 16,7 0 0-16,0 0-6 15,7 0 0-15,4 0-8 16,3 0-3-16,0 0-1 15,4 0-1-15,0 0-2 0,0 0 1 16,-4 6-2-16,-3-3 2 16,-4-3-11-16,-7 0-2 15,-7 0-46 1,-7 0-18-16,0 0-28 0,0 0-10 16,0 0-16-1</inkml:trace>
  <inkml:trace contextRef="#ctx0" brushRef="#br0" timeOffset="95900.909">31397 4018 332 0,'-3'0'126'0,"3"0"-98"0,0 3 14 15,0-3 2-15,-4 0-23 16,-3 0-6-16,-3 6-7 16,-5 0-3-16,-2 1-3 15,-1 2-2-15,1 4 1 0,2-1-1 16,5 1 0-16,-1-1 0 16,4-2 2-16,7-1-1 15,4 0-1-15,3 1-2 16,3-4-1-16,4-3 2 15,4 3 2-15,3-2 0 16,4 2 2-16,0 0-4 16,6 4-2-16,-6-1 2 0,0 3 0 31,-4 4 1-31,-3 3 0 16,-1 0 0-16,-3 9 0 15,-3 0 0-15,0 4 0 16,-4-4 0-16,0 9 0 15,-4-5 0-15,1-4 0 16,-4-3 0-16,0-3 2 0,-4-6 10 16,-3-4 4-16,-3-5-1 15,-8-7 1-15,-7-7-9 16,-10 7-2-16,-4-9-3 16,0 6-2-16,-3-4 1 15,7-2-1-15,6 6-22 16,5-3-8-16,6-4-29 15,4 10-10-15,3-3-28 16,8 0-9-16,6-3-7 16</inkml:trace>
  <inkml:trace contextRef="#ctx0" brushRef="#br0" timeOffset="96186.257">31330 3911 260 0,'-10'0'99'0,"13"0"-77"0,4 3 20 0,4-3 3 16,6 0-10-16,8 0-3 15,7 0-10-15,3 0-3 16,4 0-11-16,10 0-5 0,15-3 0 15,6 0-2-15,-3 0-1 16,-7 0-4-16,-10-4-2 16,-8 7-61-16,-3 0-25 15,0-9-49 1</inkml:trace>
  <inkml:trace contextRef="#ctx0" brushRef="#br0" timeOffset="96576.799">31923 4090 280 0,'-11'9'107'0,"15"-6"-83"0,6 4 15 0,-3-7 1 16,8 0-11-16,2 6 0 15,4-6-7-15,8 0-4 16,2 0-10-16,5 0-5 0,2 0-2 16,-2 0-6-16,-5 0-1 15,-2 0-68-15,-5 3-30 16,-10 6-38 0</inkml:trace>
  <inkml:trace contextRef="#ctx0" brushRef="#br0" timeOffset="96772.989">31835 4290 280 0,'-36'22'104'0,"40"-12"-81"0,7-1 9 16,3-6-2-16,10-3-10 0,8 0-1 15,3 0-14-15,1 0-2 16,2 3-3-16,-2 1-3 0,-5-1 0 15,-2 3-42-15,-8-6-20 16</inkml:trace>
  <inkml:trace contextRef="#ctx0" brushRef="#br0" timeOffset="97124.415">32371 4096 280 0,'10'0'107'0,"5"0"-83"0,6 0 4 0,-11 0-2 0,8 0-13 16,0 0 0-16,3 3-7 16,0 0-2-16,0 0-2 15,4 1-10-15,0-4-3 0,-1 6-56 16,8-3-25-16,-4 6-22 15</inkml:trace>
  <inkml:trace contextRef="#ctx0" brushRef="#br0" timeOffset="97765.281">32734 3851 304 0,'-14'-6'115'0,"11"0"-89"0,-1-4 14 0,4 4 3 16,0 0-11-16,4-3-1 15,3-1-9-15,3 1-1 0,8-1-12 16,7 1 1-16,6-1 1 0,5 10 0 15,-1 0 1-15,0 10-2 16,0-1 1-16,4 4 3 16,-3 3 3-16,-8-4 4 15,-7 1 2-15,-10-1 5 16,-11 1 3-16,-8-4-13 16,-2 1-3-16,-1 8-7 15,1-8-3-15,-1 2-7 16,1 1-1-16,2-1 3 15,1 1 2-15,4-1 0 16,-1 1-2-16,4 0-2 16,0-4 1-16,4 7 1 0,-1-1 2 15,1 1-1 1,3 3-1-16,4 3-2 16,3 6 1-16,7 10 1 0,7 2 0 15,0 1 0-15,1-6 0 16,-8 2 0-16,-11-5 0 15,-10-4 2-15,-10 0 1 16,-11-3-1-16,-4-3 1 16,-3-6-2-16,-4-1 2 15,-3-5-2 1,-4-4 2-16,-4-3-4 16,-2-3 0-16,-1 0-21 15,-4-3-8-15,4 3-20 16,4 0-7-16,3 0-20 15,1 3-9-15,9 3-94 16</inkml:trace>
  <inkml:trace contextRef="#ctx0" brushRef="#br0" timeOffset="99451.113">31418 2980 168 0,'-35'-3'66'0,"17"-7"-52"0,-13 1 10 0,17 3 2 15,-11-1-4-15,-3 4 1 16,-1-6 1-16,-2-4 2 15,-5 1-14-15,-2 2 6 0,-12 1 3 16,-17-1 0-16,-10 1-1 16,-1 3-8-16,-7 6-5 15,-13 0-2-15,-12 0-1 16,4 9-2-16,-3 7 1 16,-18-7-4-16,-4 7 0 15,8 3 5-15,-11 0 2 16,-7 6 2-16,7-3 0 15,-7 0-2-15,-11-4 1 16,7 7-2-16,1-3 2 16,-15 16 0-16,14 6 1 15,11 9 0-15,-3 0 0 0,3-2-2 16,14 5-1-16,17 4-3 16,12-1 1-16,6 13-2 15,7 7-1-15,4-7 1 16,4-3 1-16,3-3-1 15,10 12-1-15,8 4 1 16,7-1-1-16,6-2-3 16,12-4 2-16,6-6 1 15,7 6 2 1,8 19-1-16,10 0 2 16,11-12 0-16,13-4 3 15,12-9-1-15,6-6 2 16,4-1-4-16,3 4 0 15,-13-19-1-15,27 16 1 16,15-3 0-16,7-13 1 16,-4-7-2-16,-4-8 1 15,8 2-4-15,7-6 0 16,0 1 1-16,-8-4 2 16,-2-6-3-16,6-1 0 0,14-2 3 15,1 0 1 1,-5-4-1-16,8-2 1 0,11-1-2 15,-11 4-1-15,-11-1 1 16,-3-6-1-16,7-2 0 16,-1 11 0-16,-2-2-3 15,-8-1 2-15,4-5 1 16,17-4 2-16,8 0-3 16,-15 0 0-16,0-6 3 15,11 0 1-15,0 0-4 16,-14-1 1-16,-4-2 0 15,11-3 0-15,11-4 2 0,-11 4 1 16,-4-7-1-16,15 4 1 0,3-4-4 16,-15 3-2-16,-6-2 2 15,4-1 0-15,3 0 1 16,-4-2 0-16,-10-4 2 16,-4-3 1-16,7-4-1 15,8-5-2-15,-5-4 1 0,-13-3-1 16,-7-2 0-16,-1-4 2 15,-2 6-1-15,-5 3 2 16,-6 1-4-16,-11 5 0 16,-4-9 1-16,-10-3 0 15,-4-3 2-15,-10-9 1 16,-4-4-1-16,-3 4 1 16,-7-4-4-16,-1 7 0 15,-3-10 1-15,1-2 2 16,-1-14-1-16,-4 1-1 15,4 6 1-15,-3 6 1 16,-4 0-1-16,-7-3-1 16,-7-9-2-16,-7-4 1 15,-7 7 1-15,-11 3 0 16,-14 0 0-16,-25-7 2 0,-17-9-3 16,-3 4 0-16,-8-4 3 15,-25 10 1-15,-6 2-1 16,-4 4-2-16,-36 0-2 15,8-6 1-15,-25-1-1 16,-7 20 0-16,-21 2 0 16,-4 20 0-16,-7 2-5 15,4 13 0-15,11 0-41 16,-1 16-18-16,7 15-109 16</inkml:trace>
  <inkml:trace contextRef="#ctx0" brushRef="#br0" timeOffset="101389.573">5288 9188 384 0,'-81'13'145'0,"46"-20"-112"0,-25-12-12 0,32 1-12 0,-15-14-16 16,-6-8 0-16,-1-4-4 15,-10 0 2-15,-21 0 5 16,-14 0 0-16,-4 6 2 0,-17 7 4 16,-22 6 3-16,1 3 9 15,-19 3 3-15,-2 10 0 16,-1 6 0-16,-14 3-9 16,14 0-3-16,1 3-3 15,-5 6-2-15,5 7 1 16,16 9-1-16,-2 16-3 15,-11 31 2-15,17 9-1 16,11 10-2-16,4 32 3 16,6 2 2-16,8 4 0 0,21 15-1 15,10-3 1-15,22-9-1 16,10-1 0-16,17 1 0 16,15-10 0-16,21-6 2 15,22-9-1-15,24 6 2 16,7-7-2-16,21 1-1 15,21-7 1-15,14-9 1 16,11-3-3-16,29 9 0 0,2-6 1 0,36-13 2 16,-3-15-1-1,35-16-1-15,59 0 1 0,19-22-1 16,13-15 0-16,8-17 2 16,3-14-1-16,28-14 2 15,15-9 0-15,-1-3 3 16,-7 3-8-16,1 10 0 15,10-4-5-15,-11-6 2 16,-17-3 3-16,-4-31 3 16,4-23 2-16,-29 1 3 15,1-16-1-15,-15-28 0 0,-24 6-3 16,-11-3-2-16,-25-13 1 16,-45 16 1-16,-25 16-6 15,-32-4 1-15,-32 1-1 16,-35 6 2-16,-31 12 1 15,-33-9 1-15,-31-15-3 16,-21 5 2-16,-29-2-6 16,-52-26 0-16,-25 10-2 15,-54 9 3-15,-41 6 4 16,-29 1 1-16,-45 21-2 16,-39 26 0-16,-36 24-5 15,-24 26 0-15,-11 21-5 16,-7 26 1-16,14 22-25 15,14 9-10-15,-13-3-97 16</inkml:trace>
  <inkml:trace contextRef="#ctx0" brushRef="#br0" timeOffset="105690.525">2275 10307 200 0,'-14'10'77'0,"4"-10"-60"0,3 9 13 16,3-9 1-16,1 0 1 16,-1 0 6-16,1 0-1 15,-4 0 1-15,-1 0-20 16,-2 0 5-16,-4 6 4 0,0-2-6 15,3 5-2-15,-3 13-7 16,0 9 0-16,0 4-3 16,7-1 0-16,3 1-5 0,4-4-3 15,4-6-3-15,6-6 1 16,8-10 1-16,3 1 2 16,0-20 3-16,7-2 4 15,-3-13-2-15,3-7-2 16,-6 1 0-16,-8-3-1 15,0-1-2-15,-7 1-2 16,-7-4 3-16,-4 10 2 16,-6 6 4-16,-4 0 2 15,-15 3-1-15,-9 7 1 16,-5 5-11-16,4 7-2 16,-6 7 1-16,9 5 0 15,12 10 3-15,-1 9 1 0,4 7-1 16,10 9 1-16,4-6-4 15,7-4 0-15,11-2 3 16,13-7 1-16,5-9 1 16,2-6 2-16,12-13-3 15,6-10 0-15,-10-12 1 16,0-6 2-16,-1-7-1 16,-13-2 2-16,-4-4-4 15,-3-6 0-15,-11 6-1 16,-10 4 1-16,-15-1 0 15,-10 7 3-15,-15 2-5 16,-13 11-1-16,6 8-2 16,1 13-2-16,7 10 0 15,10 12 0-15,0 3 0 16,15 16 0-16,6 6 3 0,8 0 0 16,6 4-2-16,11-10 0 15,14-10 4-15,8-9 3 16,6-12-1-16,11-10 0 15,-11-13 1-15,4-8 0 16,-4-11 0-16,-13-8 0 16,-5 2 0-16,1-5 0 15,-11-1-2 1,-7 0 1-16,-10 3 0 16,-11 1 1-16,-18 9-2 15,-7 9-2-15,-14 9-2 16,4 10-1-16,6 13-1 15,1 9 0-15,10 6 0 16,11 13 0-16,3 9 0 16,8 6 3-16,10 1-2 15,14 2 1-15,7-12 2 16,14-12 0-16,11-10 0 16,-3-16 2-16,-1-2 1 15,4-17 3-15,-11-15-1 16,-7-6 2-16,1-16-4 0,-8-3 0 15,-4-10 1-15,-10 7 0 16,-10 3-2-16,-11 3 1 16,-14 0-2-16,-18 12 2 15,17 10-4-15,-38 25-2 16,15 16 2-16,-1 9 2 16,14 12-2-16,14 20 0 15,4-20 1-15,10 36 0 16,8-4-3-16,6-13 0 15,11-12 2-15,11-13 2 16,3-12 0-16,15-10 2 0,6-12 0 0,-10-15 1 16,0-17 2-16,0-12 1 15,-15-3-3-15,-3 0-1 16,-6-7 1-16,-15 7 0 16,-11 6-2-16,-14 3 1 15,-10 7 0-15,-21 6 1 16,-1 9-5-16,-3 13-1 15,11 15-2-15,10 16 3 16,0 10-2-16,7 8-1 16,15 14 3-16,3 6 0 15,10 2-2-15,4-14 0 16,11-4-1-16,-1-16 3 16,11-9 0-16,11-16 3 15,14-6-1-15,0-22 2 16,10-12-2-16,-10-10 2 0,0 0 0 15,-4-6 3-15,-13 3-1 16,-15 6 0-16,-4 0-1 16,-10 7 0-16,-10 6-2 15,-11 12 1-15,-22 10-2 16,-6 9-1-16,-1 6-2 16,-2 10 1-16,9 6-1 15,4 13 0-15,1 15 0 16,9 13-2-16,12 3 0 0,10-10 3 15,3-8 0-15,8-11 1 16,3-8-3-16,3-10 2 16,11-10 1-16,11-12 0 15,14-12 0-15,-4-20 2 16,11-18-1-16,-10-9 2 16,-5 2 0-16,-9 4 1 15,-8 3-2-15,-11 9 1 16,-10 6 0-16,-10 10 3 15,-15 6-1-15,-7 4 0 16,1 12-6-16,-5 6-1 16,-2 6-2-16,9 10 3 15,8 9-2-15,4 13 1 0,2 6 2 32,8 6 0-32,7-9-3 15,7-3 0-15,8-13 2 16,2-9 0-16,4-13 1 15,11-15 0-15,7-13 0 0,-7-13 2 16,-1-2 1-16,-2-1 1 16,-5-6-2-16,-6 0 1 15,-7 10-2-15,-8-1 2 16,-10 4 0-16,-11 6 1 16,-10 6-5-16,-7 10 1 15,-4 12-2-15,-3 6 0 16,6 13 0-16,5 10 0 15,10 12 2-15,3 9 0 16,7 13-3-16,1-16 0 16,10-3-1-16,10-16 3 15,4-9 0-15,8-16 3 0,2-12-1 16,5-16 2-16,2-19-2 16,1 1 2-1,-11-4-2-15,-3 0 2 0,-11 6 0 16,-4 7 1-16,-6 6-2 15,-4 9 1-15,0 10-4 16,-4 12-2-16,4 7 2 16,0 6 0-16,0 9 1 15,0 3 2-15,3 0-3 16,1-2 0-16,3-7-1 16,0-7 0-16,3-5 2 15,1-7 2-15,3-3-1 16,0 0-1-16,4 0-2 0,-1 0 1 15,8-6 1-15,3-4 0 16,0-2-3-16,0-4 2 0,-7-6 3 16,-3 0 1-16,-7 3-1 15,-11 0-2-15,-8 4 1 16,-9 2 1-16,-4 4-3 16,-4 3 0-16,0 6-1 0,-7 6 0 15,4 3 2-15,3 7 0 16,7 6-3-16,4 15 0 15,0 10-1-15,11 4 0 16,6-1 3-16,4-6 0 16,11-7 1-16,6-8 0 15,15-11-3-15,0-2 2 16,7-10 1-16,6-3 2 16,-9-9-1-1,-1-6-1-15,-3-20 3 16,-1-8 0-16,-9-20-1 15,-12-3 1-15,-6 7-2 16,-8-4 2-16,-6 16-2 16,-19 0 2-16,-16 7-2 15,-8 5-1-15,-7 14-2 16,10 14 1-16,11 14-1 16,1 15-2-16,6 9 3 15,11 14 0-15,10 5-4 16,8 13 1-16,6-16 0 15,4 0 2-15,11-16 1 0,14-8 1 16,13-11 0-16,5-15 2 16,10-3-1-16,-11-16-1 15,1-6 1-15,-5-9 1 16,-13-4 1-16,0-3 3 16,-14-3-3-16,-8 7 0 15,-10 2-1-15,-10 7 1 16,-19 6-2-16,-13 6 2 15,-25 1-4-15,4 15 0 16,-4 6-1-16,14 13-2 16,0 9 0-16,10 22 0 15,15 22 0-15,7 1 3 16,10-8-2-16,11-11 1 16,11-4 0-16,7-16 0 15,3-9 0-15,18-12 0 0,17-10 2 16,0-9 2-16,8-13 1 15,-15-12 1-15,-3-20-2 16,-7-2 1-16,-18-10 0 16,-7 7 3-16,-10 0-3 15,-11 5 0-15,-14 17-1 16,-25 3-2-16,-11-1 1 16,1 13-1-16,-1 16-3 15,12 16 2-15,-1 15-4 16,7 19 1-16,14 22 2 0,8 6 1 15,6-9-2-15,11-13 0 16,11-9 2-16,3-12 0 16,3-10 1-16,12-13 0 15,13-9 0 1,0-9 2-16,1-10-1 0,-1-16 2 16,-7-12 0-16,-10-6 3 15,-8 3-3-15,-6 6 0 16,-11 0-1-16,-7 16-2 15,-11 6 3-15,-6 6 0 16,-5 10-4-16,-9 9 1 16,2 6-2-16,8 13 0 15,-4 7 0-15,1 18 0 16,9-3 2-16,8-1 0 0,4-5-3 16,6-7 0-16,8-5-1 15,6-8 0-15,8-5 3 16,10-13 2-16,15-10 0 15,-5-11-1-15,5-17 3 16,-1-6 0-16,-14-6 1 0,-7 9 0 16,-10-6 0-16,-11 9 0 0,-11 13-5 15,-10 0 1-15,-3 6 2 16,-12 7 1-16,1 6-4 16,3 15 1-16,4 7-5 15,3 12 1-15,1 13 2 16,6 6 1-16,7 3-2 15,4-9 2-15,4-7-1 16,3-12 0-16,7-6 2 16,7-13 0-16,4-16 0 15,6-12 2-15,1-6-1 16,-4-4-1-16,-7-2 3 0,-3-4 2 16,-8 3-2-16,-6 10-2 15,-8 0 2-15,-3 6 0 16,4 3-1-16,-5 10-2 15,-2 9-2-15,-1 6 1 16,4 7-1-16,0 2 0 16,3 4 0-16,1 3 0 15,3 0 0-15,3-3 0 16,4 0 0-16,4 3 0 16,3-10 2-16,7 1 0 15,4-10 0-15,-1-3 0 16,8-6 0-16,-7-7 2 15,-1 0-1-15,-6-5 2 0,-1-4 0 16,-3 0 1-16,-7 3-5 16,-7 0 1-16,-3 3 0 15,-1 7 2-15,-3 6-1 16,0 9-1-16,0 7-2 16,0 6 1-16,3-1-1 15,4 4 0-15,4-3 0 16,3-6 0-16,3-4 2 15,4 0 0-15,0-9 0 16,7-9 0-16,-3 0 0 16,-1-1 2-16,-2 1-1 15,-1-4-1-15,-4-2 1 16,1 2 1-16,-4 1-1 16,0 2 2-16,-4 4-2 0,1 3-1 15,-1 3-2-15,1 6-1 16,-1 0 2-16,0 1 0 15,1-1-15-15,3 0-6 16,0 0-33-16,3-3-15 16,5-3-49-16,9-6-22 31,-6-9-31-15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14:28.21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16150 6134 244 0,'-7'-12'93'0,"11"5"-72"0,-4 4 20 0,0 3 7 16,0 0-11-16,0 0-1 16,0 0-7-16,0 0-4 15,0 3-13 1,0 7 3-16,0 2 5 0,0 4-5 16,0 0 2-16,3-4-6 15,4 7 1-15,4-10 2 16,3 1 1-16,7-10 3 15,7-3 1-15,18-7-6 16,11-5-3-16,10 5-3 16,0-2-2-16,-4 2-3 15,-6 1-2-15,-4-1-2 16,-8 1-1-16,-2 0 6 16,-4-1 3-16,-11 4-6 15,-7 0 1-15,-10 6-36 16,-8 3-26-16,-3 0-12 15,0 0-24-15,11-3-99 32</inkml:trace>
  <inkml:trace contextRef="#ctx0" brushRef="#br0" timeOffset="887.85">16905 5513 248 0,'-7'-6'93'0,"7"0"-72"0,0 3 14 0,0 3 2 15,0 0-8-15,0 0-2 16,11-4-2-16,3 1-1 16,10 0-13-16,8-3 7 0,7 3 4 15,3 0-9-15,4-1-2 16,4 1-5-16,3 3-1 15,-1 3-1-15,-2 10 2 16,-8 6 6-16,-10 12 2 16,-14 7 1-16,-11 9 4 15,-11-6-5-15,-10 6 2 32,-4-7 0-32,-3-5-1 0,0-4-7 15,0 1-3-15,3-4-8 16,1-3 0-16,2-3 1 15,5-3 3-15,-1-1-2 16,8 1 0-16,3 0-1 16,3 0-2-16,4 0 5 15,7 0 1-15,11 2-3 16,10 8 1-16,8 2 0 16,-1 4 0-16,-3-4 0 15,-7 7 0-15,-8-4 0 16,-3-3 2-16,-10 1-1 15,-7-1 2-15,-8-3 11 16,-7 1 6-16,-13-1-2 0,-4-3 2 16,-11-3-7-16,0-3-3 15,-3-4-5-15,-8-2-4 16,-10-1 0-16,-3-2-1 16,-1-1-5-16,4 1 1 15,14-10-9-15,11 6-4 16,25-6-49-1,20-6 6-15,22-13-2 16,10 3-29-16,15-6-11 16,13-9-47-1</inkml:trace>
  <inkml:trace contextRef="#ctx0" brushRef="#br0" timeOffset="1194.407">18284 5777 280 0,'4'-4'104'0,"-4"8"-81"0,-7 2 23 15,3-3 5-15,-3 3-9 16,-3 7-3-16,-4 3-6 15,0 5-1-15,-8 5-18 16,-2 5-1-16,-5 7-2 0,-2 9-6 0,-5 9-3 0,-2 0 1 16,-5 1 0-16,5-10-4 15,-1 6 1-15,7-9-16 16,4-6-4-16,3-1-39 16,4-5-14-16,7-7-92 15</inkml:trace>
  <inkml:trace contextRef="#ctx0" brushRef="#br0" timeOffset="1428.724">17762 5689 380 0,'-7'-19'143'0,"14"25"-112"0,7 16 5 0,-3 0-6 15,7 6-18-15,3 10-2 16,4 6-6-16,-1 22-1 16,-3 12-1-16,4 1-2 0,0-7 3 0,3-6-2 15,4-4 2-15,3-12-40 16,0-18-16-16,8-10-117 16</inkml:trace>
  <inkml:trace contextRef="#ctx0" brushRef="#br0" timeOffset="1996.601">19029 5629 276 0,'3'-25'104'0,"1"19"-81"0,3-4 29 15,0 7 7-15,0 0-14 16,4 3-3-16,-1 6-13 0,1 10-4 16,-1 12-14-1,-3 10-2-15,1 12-2 0,-1 0-1 16,0 4-1-16,-4 15-3 0,1-7-2 16,3 1 1-16,0-7-1 15,0-8-3-15,0-8 2 16,0-11-43-16,0-4-20 15,0-13-61-15,4-12-25 16,-1-9 26 0</inkml:trace>
  <inkml:trace contextRef="#ctx0" brushRef="#br0" timeOffset="2194.547">18725 5955 360 0,'25'3'134'0,"14"-3"-104"0,28-9 9 0,-28 9-1 16,14-3-18-16,3-3-3 15,11-4-10-15,7 10-5 0,0-3-1 16,-7-3-34-16,-7 6-13 0,-3-6-52 16,-1-7-20-16,4-6-11 15</inkml:trace>
  <inkml:trace contextRef="#ctx0" brushRef="#br0" timeOffset="2882.366">19787 5388 288 0,'-17'-10'107'0,"13"7"-83"0,1 0 17 0,3 3 4 16,0 0-9-16,3-3-1 15,8 0-4-15,3-3 0 16,11-1-17-16,10 1 3 0,4-3 1 16,6 2-8-16,-2 4-1 15,-1 6-3-15,4 4-1 16,-11 5-3-16,-6 4 1 0,-12 0 18 16,-13 2 8-1,-1-2-3-15,-17 6-3 16,-7 3-13-16,0-3-4 0,-4 0-6 15,0-3-1-15,1 0 1 16,6 6 0-16,7 0-3 16,4 3 2-16,7 3 1 15,4 1 0-15,7-1-3 16,3 0 2-16,7-2 1 16,-4-1 2-16,5 0-1 15,-1-3-1-15,3 3-2 16,-2-6 1-16,-5 0 1 0,-6 3 2 15,-8 0 1-15,-6 1 1 16,-8-1-2-16,-6-3-2 16,-8-1 1-16,-10 5 1 31,-22-4-1-31,-6-1-1 16,-1-5 1-16,8-6 1 15,10-7-17-15,7-3-6 16,11 0-6-16,7 0-1 0,10 0-17 15,11-7-9-15,14 1-18 16,14-6-5 0,18-4-81-1</inkml:trace>
  <inkml:trace contextRef="#ctx0" brushRef="#br0" timeOffset="3132.314">20408 5814 388 0,'-17'0'145'0,"17"0"-112"0,7 10 1 0,3-4-5 16,4-3-18-16,4 13-3 16,3-1-5-16,0 7 0 15,0-3-2-15,4-3-3 0,-4 3 1 16,0-1 1-16,1-5 2 15,-1 0-23-15,0-4-8 16,4-3-41-16,3-3-18 0,0 4-57 16</inkml:trace>
  <inkml:trace contextRef="#ctx0" brushRef="#br0" timeOffset="3382.211">20973 5695 336 0,'-7'-19'126'0,"10"13"-98"0,1 3 19 0,-4 3 3 16,3 3-26-16,-3 6-5 16,-3 10-6-16,-4 13-1 15,-8 2-6-15,-9 7 0 0,-8 9 1 16,-10 25 5-16,-4 7 3 0,4-1-8 16,-1-2-4-1,4 5-5-15,8-5 1 16,2 5-6-16,5-8-3 0,6-11-30 15,4-11-11-15,3-7-47 16,8-16-20-16,3-6-19 16</inkml:trace>
  <inkml:trace contextRef="#ctx0" brushRef="#br0" timeOffset="3920.465">21576 5513 308 0,'7'-3'115'0,"0"3"-89"0,14-3 8 0,-3 0-1 16,10 0-6-16,11 0 2 15,7-1-16-15,0 4-8 16,-1 0-3-16,-2 0-2 0,-4 4 0 16,-8-1-36-16,-6 0-13 15,-7 3-85 1,-1 7-56-16,-6 5 81 16</inkml:trace>
  <inkml:trace contextRef="#ctx0" brushRef="#br0" timeOffset="4101.56">21558 5805 260 0,'-31'28'99'0,"27"-19"-77"0,0 4 13 16,8-7 3-16,3 1-5 15,7-1 1-15,7 3-15 16,18-3-4-16,18-2-9 16,6-1-4-16,4-3 1 0,4 0-7 15,6-3 1-15,1-4-32 16,-4 1-12-16,-7-3-36 15,-4-1-14-15,-6-2-11 16</inkml:trace>
  <inkml:trace contextRef="#ctx0" brushRef="#br0" timeOffset="4726.385">23019 5488 272 0,'21'-19'104'0,"-7"10"-81"0,7-7-8 0,-10 7-9 16,3-1-4-16,0-5 1 16,0 5 12-16,0-2 7 15,0-1-11-15,-3 1 10 0,0-4 5 16,-4 0-5-16,0-2 0 15,-4-4-10-15,1 0-4 16,-4 0-2-16,-4 3 1 16,-3 3 3-16,-7 4 2 15,-4-1 3-15,-6 13 4 16,-5 0-6-16,-2 16 1 16,-5 3-8-16,-9 9-1 0,-8 3 0 15,-7 7 0-15,-4 6-2 16,4 12 1-16,7 16 0 15,11 0 3-15,10 7-1 16,7-10 0-16,15-3-1 16,10-4 0-16,18 1 0 15,13-7 2-15,15-5-5 16,4-14-1-16,-1-2 2 16,0-16 1-16,4-13-1 15,7-12-2-15,0-10 3 16,-3-3 2-16,-12-3 0 15,-9 0 0-15,-19 0 5 16,-20-3 6-16,-18 0-8 0,-11 6-2 16,-10 4-4-16,-15 8-2 15,-13 7-2-15,-4 7 1 16,7 5-1-16,10 7-2 16,11 0-30-16,11 0-13 15,10-4-62-15,18-2-25 16,14-4-29-1</inkml:trace>
  <inkml:trace contextRef="#ctx0" brushRef="#br0" timeOffset="12821.884">17741 5168 260 0,'-14'-18'99'0,"7"8"-77"16,-7 1 2-16,7-1-2 0,-4 1-12 15,-6-4-1-15,-8-2-3 16,-7-4 1-16,-10-3-4 15,-15 3 5-15,-6 3 2 0,-4-2-1 16,-21 2 2-16,-22 7-2 16,-6 12 0-16,-22 6 1 15,-13 29 1-15,-5 18-3 0,-20 23-3 16,7 11 9-16,-4 23 2 16,-4 22-5-16,22 3-4 15,25 19-2-15,27 0-1 16,33-13 11-16,35 3 7 15,42-9 0-15,56-12-1 16,36-17-5-16,53 7-2 16,24-18-2-16,25-20 0 15,18-22-13-15,3-21-4 16,4-35 6-16,0-25 6 16,-11-16-1-16,0-37-1 15,-28-20 2-15,-32-5 0 16,-24-38 1-16,-29-6 0 15,-31-26-7-15,-40-12 0 0,-31-28-12 16,-31 3-3-16,-40 15-4 16,-14 17 1-16,-13 30 4 15,-15 42 6-15,0 43-5 16,10 35 0-16,1 31-72 16,0 22-32-16,10 19-49 15</inkml:trace>
  <inkml:trace contextRef="#ctx0" brushRef="#br0" timeOffset="14475.212">19226 7329 300 0,'-7'0'112'0,"7"0"-87"0,0-3 4 16,0 3-4-16,0 0-9 15,0 0 1-15,0 0-3 16,4-4-1-16,6 1-7 16,5 0 5-16,9 0 4 0,12 0-3 15,9 0 1-15,5 3-6 16,3 3-2-16,0 6-2 15,3 4 0-15,1 3-2 16,-5 2 2-16,-6 4 7 0,-10 0 5 0,-12 3 8 16,-13 4 3-16,-15 8-7 15,-13-2-4-15,-8-1-8 16,-3 1-5-16,-4-4-6 16,0 0 0-16,-3-2 4 15,3-4 2-15,4-7-3 16,7 1 1-16,7-3-2 0,7-4 0 15,7 1 2-15,10 0 0 16,4-4-3-16,8 0 2 16,2 1-1-1,4-1 0-15,4 1 2 0,0 5 2 16,-4-2-1-16,-3 6 2 16,-7-1 0-16,-11 1 3 15,-7 0-1-15,-7 0 0 16,-8 0 1-16,-2-7 1 15,-8 7-6-15,-3 0 0 16,-11 0-1-16,-7-1 2 16,-3 1-3-16,-1-6 0 15,5 6-8-15,9-4-4 16,12-5-20-16,13-4-6 0,15-3-9 16,17-3-2-16,14-9-24 15,7-10-10-15,11-6-52 16</inkml:trace>
  <inkml:trace contextRef="#ctx0" brushRef="#br0" timeOffset="14743.117">20048 7686 364 0,'-3'-16'134'0,"6"13"-104"0,4 3 3 0,0 0-5 16,1 7-13-16,2 2 2 16,1 4-8-16,-1 5-3 15,1 1-3-15,3 6-3 0,4-3 1 16,3-3-1-16,3 0 0 16,1 0 0-16,0-7 2 15,0 7-25-15,-4-3-10 16,0-4-40-16,-3 1-19 15,-4 2-48 1</inkml:trace>
  <inkml:trace contextRef="#ctx0" brushRef="#br0" timeOffset="14981.957">20539 7667 280 0,'3'-31'107'0,"-3"22"-83"0,0 5 17 15,0 4 13 1,0 10-20-16,-3 9-7 16,-8 9-4-16,-6 9-14 15,-8 7 1-15,-10 16 1 0,-11 21-2 0,-4 7 0 16,1 0-8-16,3 9 0 16,4 0-1-16,3-2 0 15,7-11-20-15,7-12-7 16,4-6-26-16,7-16-11 15,7-9-83 1</inkml:trace>
  <inkml:trace contextRef="#ctx0" brushRef="#br0" timeOffset="15648.799">21382 7401 264 0,'-11'-3'99'0,"11"3"-77"0,4 0 20 0,-1 0 3 16,4 0-10-16,4 0-1 16,3 0-13-16,4 0-3 15,3 0-10-15,0-3-5 0,4-1-2 16,3 4-1-16,4-3 2 15,-1 3-3-15,5 0 0 16,-4 0-21-16,-1 0-10 0,-6 0-20 16,-7 0-7-16</inkml:trace>
  <inkml:trace contextRef="#ctx0" brushRef="#br0" timeOffset="15864.61">21340 7768 252 0,'-25'22'96'0,"25"-19"-75"0,7 3 21 15,3-3 3-15,8 0-6 16,10-3 0-16,8-3-14 16,6 0-5-16,11 0-11 15,7 0-6-15,3 0-2 0,-3-1-26 0,-3 1-8 16,-4-3-111-1,0-10-61-15,0-6 95 16</inkml:trace>
  <inkml:trace contextRef="#ctx0" brushRef="#br0" timeOffset="16566.018">23887 5476 220 0,'3'-16'85'0,"-3"3"-66"0,4 1 12 15,-4 6 1-15,0-4-8 16,0 7-2 0,0-3 3-16,0 3 1 15,0 3-13-15,0 0 3 0,3 3 2 16,4 6 3-16,0 1 4 15,-3 15-11-15,-1 3-3 16,1 13-5-16,-1 6-1 16,-3 6-6-16,0-6 1 15,0 3 0-15,0-6 0 0,0-6-18 16,0-7-8-16,0-6-24 16,0 0-11-16,4-6-80 15</inkml:trace>
  <inkml:trace contextRef="#ctx0" brushRef="#br0" timeOffset="16781.715">23541 5783 288 0,'21'12'107'0,"11"-12"-83"0,21 0-3 15,-22 0-7-15,12-9-10 0,3 6-3 16,0-3-3-16,6-1-1 16,-2 1 2-16,-4 0-53 0,0 0-21 15,-8-4-35 1</inkml:trace>
  <inkml:trace contextRef="#ctx0" brushRef="#br0" timeOffset="17383.499">24275 5378 264 0,'10'-12'101'0,"-3"2"-78"0,0 1 11 15,-3 3 1-15,3 0-10 16,0-1-2-16,4 4-5 16,-1 0-1-16,8 3-9 15,-1 3-1-15,12 0 3 0,2 4-2 0,8 2 1 16,4 3-1-16,-5 1 0 16,-6 3 0-16,-7-1 2 15,-11-5 6-15,-11 9 4 16,-10-4-1-16,-7 1-2 15,-7 0-9-15,-4 2-3 16,1 1-3 0,3 0-2-16,3-6 1 15,4 2-1-15,3-2 0 0,4-1 0 16,4 4-3-16,3-3 0 16,3 2-1-16,4 4 3 15,0 3 0-15,0-3 3 16,0 9-1-16,0-6 2 15,-3 0-2-15,-8 0-1 0,1-3 1 16,-4-7 1-16,-4 7 1 16,1-6 1-16,-4-1-5 15,-1-6 1-15,1 1 0 16,-3-4 0-16,-4 3-14 16,-4-6-3-16,0 0-9 15,0 0-1-15,4 3-10 0,7 0-2 16,11 0-41-1,13 1-66 1,8-1-33-16,7 0 91 16</inkml:trace>
  <inkml:trace contextRef="#ctx0" brushRef="#br0" timeOffset="17985.175">24903 5651 272 0,'3'-9'104'0,"1"6"-81"0,-1-4 14 16,-3 7 1-16,0 0-7 15,0 4-1-15,-3 2-8 16,-4 3-3-16,0 7-11 16,-4 3-3-16,0 3-1 0,1 0-2 15,-4 0 1-15,3-1-4 16,-3-2 0 0,3 0 1-16,-3-6 0 15,0 5-20-15,0-5-9 16,0 0-14-16,3-1-6 15,1-3-88 1</inkml:trace>
  <inkml:trace contextRef="#ctx0" brushRef="#br0" timeOffset="18223.609">24656 5623 280 0,'0'6'107'0,"10"4"-83"0,8 12 19 0,-8-13 3 32,8 10-15-32,0 6-4 0,3 0-13 15,-3 3-6-15,-1 0-5 16,1 1-3-16,-4-1 3 0,0 3-9 16,-3-3-3-16,-4 1-22 15,0-4-7-15,0 0-38 16,-4 0-14-16,-3-3-26 15</inkml:trace>
  <inkml:trace contextRef="#ctx0" brushRef="#br0" timeOffset="19065.035">22955 7291 224 0,'7'-6'85'0,"-3"0"-66"0,-1-1 16 15,1 1 4-15,-1 0-15 16,1-4-1-16,-1-2-9 0,1-4-4 16,0-6-5-16,3-3 3 0,0-3 2 15,-4-4-1-15,1 11 0 16,-4-1 1-16,0 3 4 15,-4 3 3-15,-3 4 4 0,-7 5-5 16,-4 4-1-16,-6 6-5 16,-12 10 1-16,-9 12-4 15,-8 13 1 1,-4 5-5-16,1 8-2 16,-1 8-3-1,-3 16 1-15,-3 23 1 0,6-7 0 16,15-4-3-16,14-5 2 15,21-4 1-15,17-6 0 16,12-6-3-16,13-12 2 16,14-11 1-16,18-14 2 15,0-14-1-15,-3-15 2 16,-8-9-2-16,-6-10-1 0,-8-6 3 16,-7-3 0-16,-10-4 3 15,-11-5 3-15,-7 5-4 16,-10-5-1-16,-12 5-2 15,-16 14-2-15,-15 11 1 16,-11 20-1-16,1 6 0 16,3 6 2-16,11 3-6 15,10 0 1-15,11 0-17 16,10-6-4-16,18-9-45 16,28-10-20-16,15-3-64 15</inkml:trace>
  <inkml:trace contextRef="#ctx0" brushRef="#br0" timeOffset="19429.561">23678 7141 312 0,'-28'18'115'0,"21"-11"-89"0,-7 11 10 0,11-8 0 16,3 6-18-16,0 2-2 0,7 4-12 0,3 13-3 15,4 2-1-15,4 14 6 0,0 11 4 16,-4 1-5-16,0-3-3 16,-4-4-4-16,1-9 1 15,-4-6-28-15,0-10-13 16,0-6-58-16,-3-9-23 16</inkml:trace>
  <inkml:trace contextRef="#ctx0" brushRef="#br0" timeOffset="19614.168">23432 7492 324 0,'-15'0'121'0,"15"0"-95"0,7 6 7 0,4-6-5 16,7-6-16-16,10 3-2 15,18-4-4-15,14-2-1 16,3 9-3-16,-3-3-13 0,0-3-2 0,0-1-27 15,-3 1-9-15,-1 0-90 32</inkml:trace>
  <inkml:trace contextRef="#ctx0" brushRef="#br0" timeOffset="20230.867">24165 6999 280 0,'-10'-18'107'0,"13"15"-83"0,1-7 15 15,3 4 3-15,3 3-10 16,5-4 1-16,2 4-5 15,8 0-3-15,3 3-13 16,4 3 3-16,0 0 5 0,-1 7-7 0,1 9-2 16,0 3-2-16,-7 6-1 15,-8 6 9-15,-6-2 6 16,-11 5-8-16,-7-8-3 16,-4-4-5-16,1-3-2 15,-1-1-3-15,0-5-2 16,1 0 1-16,3 0-1 15,0-1-3-15,0 1 2 16,0 3 1-16,3 0 0 16,4-1 0-16,7 14 0 15,0-7 0-15,4 3 0 16,3 3 0-16,3-2 0 16,5 8 0-16,2-2 0 15,-3-4 0-15,-6-3 0 16,-8-3 2-16,-4-3 1 15,-6-3 1-15,-8-3 0 0,-7-1-2 16,-3-2 1-16,-3-4-4 0,-5 1-2 16,-6-4 4-16,-7-3 1 15,-4-3-3-15,0 0-1 16,4 0-17-16,6 0-5 16,12 0-10-16,6 0-4 0,11 0-6 15,14 0-2-15,14 0-28 16,15-3-10-16,9-6-55 31</inkml:trace>
  <inkml:trace contextRef="#ctx0" brushRef="#br0" timeOffset="20516.198">25277 7297 344 0,'-8'-3'129'0,"12"0"-100"0,-4 3 15 16,0 0 1-16,0 0-21 16,-4 3-5-16,-6 3-6 15,-4 4 1-15,-7 2-7 16,-8 4 5-16,-6 3 1 0,-4 9 0 16,-3 0 0-16,7 7-10 0,-1-1-1 15,5 7-2-15,2 0 0 16,5-7-14-16,6 1-3 0,0-7-37 15,8-6-16-15,3-6-216 32,3-10 126-32</inkml:trace>
  <inkml:trace contextRef="#ctx0" brushRef="#br0" timeOffset="20734.009">24878 7247 364 0,'-21'0'137'0,"21"3"-106"0,0 7 8 0,0-4-3 0,3 7-19 15,-3 5-4-15,4 7-8 16,-1 7-4-16,-3 12 0 16,0 6 1-16,4 3 1 0,-1 0-4 15,4-2-1-15,0-4-10 16,1-7-5-16,-1-8-29 0,0-4-12 31,3-3-98-15</inkml:trace>
  <inkml:trace contextRef="#ctx0" brushRef="#br0" timeOffset="21505.648">18733 8445 288 0,'24'-19'110'0,"4"10"-86"0,11-1 20 0,-21 7 2 0,10-3-11 15,0 6-3-15,1 0-10 16,2 0-1-16,1 0-12 16,7 0 3-16,7 0 2 0,28-10 6 15,21 1 2-15,11-3-9 16,31-7-3-16,8-3-6 16,3 0-1-1,4 0-1-15,-11 3-2 16,-25 7-17-16,-24 2-9 15,-21 4-17-15,-18 3-6 16,-11 0-16-16,-10 3-4 16,-8 0-75-16</inkml:trace>
  <inkml:trace contextRef="#ctx0" brushRef="#br0" timeOffset="22022.958">19184 8649 328 0,'4'0'123'0,"13"0"-95"0,19-10 11 16,-12 1-1-16,19-4-8 15,9-2 0-15,1 2-17 16,-3 7-6-16,-8 3-4 0,-7 6-3 0,-6 6 3 16,-8 4 7-16,-11-1 3 15,-3 1 5-15,-7 6 1 0,-7 0-4 16,0-1-1-16,0-2-8 16,4 0-4-16,-1-4-4 15,4 1 1-15,7-1-1 16,0 7 0-16,4 0 2 0,3 6 0 15,4 6 0-15,6 10 2 16,5 3-3-16,2 3-2 16,1-6 4-16,-7-4 1 15,-8-5 8-15,-10-4 4 16,-10-6 4-16,-11 3 3 16,-11-12-9-1,-3 5-2-15,-7-8-6 16,-11-1-3-16,-14 1 0 15,-7-1-1-15,3 0-5 16,4-2-1-16,11-1-28 16,14-3-10-16,10-3-40 0,18-3-16 15,24-10-77 1</inkml:trace>
  <inkml:trace contextRef="#ctx0" brushRef="#br0" timeOffset="22608.971">22257 8313 244 0,'-14'10'93'0,"14"-10"-72"0,-4 3 20 0,4-3 7 16,0 0-6-16,4 0 0 15,3 0-6-15,7 0 0 16,7 0-20-16,7-3 4 0,7-4 3 16,8 1-6-16,17-6-2 15,21-4-8-15,7 6-5 16,-7-2-1-16,0-4 1 0,4 7-3 16,-4 3 0-16,-7-1-17 15,-10 1-5-15,-11 3-46 16,-14 0-20-16,-11 0-73 15</inkml:trace>
  <inkml:trace contextRef="#ctx0" brushRef="#br0" timeOffset="23076.243">22423 8570 312 0,'-4'0'115'0,"11"-3"-89"0,18-9 8 0,-8-1-1 16,15 1-12-16,14-7 0 15,14 3-12 1,-4 7-5-16,-3 2-3 16,-10 7 1-16,-12 4 3 15,-6-1 9-15,-11 3 5 0,-7 3-3 16,-7 1 1-16,0-1-8 15,-3-6-3-15,3 7-6 16,3-4 0-16,4-3-2 16,0 10-2-16,4-4 3 15,0 7 2-15,-1 3 0 16,1 6-1-16,-1 6 1 16,-3 0-1-16,0 1 0 0,-3-1 0 15,0-6 6-15,-4 3 6 16,0-6 9-16,-4-3 7 15,-7-3-11-15,-3 3-4 16,-7-7-11-16,-7-2-1 16,-7-1-1-16,-8-3 0 15,-3-3-16-15,4 7-4 16,3-4-25-16,8 0-9 16,2-3-14-16,12 1-3 15,13-4-80 1</inkml:trace>
  <inkml:trace contextRef="#ctx0" brushRef="#br0" timeOffset="23559.104">24056 8022 252 0,'-49'6'96'0,"41"-6"-75"0,1-6 8 0,7 6-3 16,0 0-3-16,0 0 1 0,0 0 6 16,4 0 6-16,3 0-19 15,-3 0 8-15,10 6 3 0,0-6-2 0,21 0-1 16,25-6-7-1,11-4-3-15,20-9-5 0,1 7-1 16,-18-1-8-16,53-9 0 16,-28 4-1-16,38-4 0 15,-31 3-18-15,14-3-8 16,-21 6-39 0,-11 1-16-16,-17 2-84 15</inkml:trace>
  <inkml:trace contextRef="#ctx0" brushRef="#br0" timeOffset="24085.369">24363 8291 300 0,'7'-3'112'0,"0"-3"-87"0,11-4 15 15,-4 7 1-15,7-3-8 16,11-3 1-16,6-1-8 0,8 1-4 16,0 9-12-16,-7 0-4 0,-7 0 0 31,-4 9-1-31,-7-2 2 16,-7 2 2-16,-7 0 5 15,-7 1-6-15,-3-1 0 16,-1-3-2-16,-3 1 1 15,0-1-6-15,0 0-1 16,0 1-2-16,3-1 0 16,1 0 0-16,6 3 0 15,8 1 2-15,3 2 2 0,4 4-3 16,3 3 0-16,0 12-1 16,0 1 0-16,-3-1 2 15,0 0 2-15,-4 4 8 16,-7-4 3-16,-4-3 5 15,-6-6 3-15,-8 3-7 16,-10-3-1-16,-11-3-7 16,-10-3-4-16,-7-4-1 15,-4-2-1-15,3-4-3 16,8-6 2-16,3-3-26 16,7-3-9-16,4-4-33 15,7-2-11-15,7-7-70 16,3-3-64-1,4-6 80-15</inkml:trace>
  <inkml:trace contextRef="#ctx0" brushRef="#br0" timeOffset="25304.52">25213 7357 160 0,'7'0'63'0,"-7"0"-49"0,7-3 11 0,-7 3 2 15,4-6-2-15,-1 6 0 16,1-4-8-16,-1-2 0 16,-3 6-10-16,0 0 5 0,0 0 3 15,0 0-1-15,0 0 2 0,0 0-5 16,0 0 1-16,0 0 4 15,-7 0 4-15,0 0-1 16,-10 10-2-16,2-10-3 0,-9 9 1 16,3 0-8-16,-15 13-2 15,5-9-3-15,-5 6 1 0,8-4-2 16,-7 7-1-16,7-6 1 16,-11 12-1-16,7-3 2 15,-7 10 1-15,7-7-1 16,1 0-2-16,2 0 1 15,5-3 1-15,-4 4-3 16,3-7-2-16,4-4 4 16,3-5 1-16,0 3-16 15,4-7-5-15,0-3-24 16,4-3-10-16,3-3-87 16</inkml:trace>
  <inkml:trace contextRef="#ctx0" brushRef="#br0" timeOffset="26016.246">24811 7319 192 0,'0'-3'71'0,"0"3"-55"0,3-6 13 16,-3 6 2-16,0-3-1 0,0 0 4 16,0-1-1-16,0 1 0 31,0 3-18-31,0 0 4 0,0 0 2 16,0 0 0-16,7 7 2 15,-3-4-7-15,3 9-1 16,0-2-7-16,0 9 0 0,0-4-3 15,0 20 0-15,0-10-3 16,-3 12 1-16,-1-5 2 16,1 8 2-16,-1-8-1 15,4 2 1-15,1-5-4 16,2-1-2-16,-3-3 0 16,4-3 1-16,-1-3-1 15,1-7 2-15,-4 7-4 16,-3-10 0-16,-1 7-32 15,-6-7-15-15,3-2-7 16,-8-1-2-16,5-3-67 16,-1-3-49-16,1 0 70 15</inkml:trace>
  <inkml:trace contextRef="#ctx0" brushRef="#br0" timeOffset="27148.542">20384 9787 320 0,'10'-9'121'0,"1"9"-95"0,3 0 9 0,-7 0-4 0,3 6-6 16,1 6 2-16,3 7-9 15,0 9-3-15,0 10-8 16,0 3-1-16,4 6 4 0,0-3-2 16,3-4 3-16,4-2-6 15,3-3-1-15,4-4-2 16,-1-6-2-16,1 3-2 15,0-9 1-15,-4-3-28 16,-3-4-13-16,-8-2-16 0,-3-4-7 0,1-6-63 16,-5 0-48-1,-6-6 75-15</inkml:trace>
  <inkml:trace contextRef="#ctx0" brushRef="#br0" timeOffset="27445.303">21001 9856 280 0,'-7'-22'104'0,"7"22"-81"0,0 0 12 0,0 0 0 16,0 6-4-16,0 7 4 16,0 9-6-16,-4 15-3 15,1 10-14-15,-4 10-1 0,-4 2 0 16,-7 7-6-16,-10 22-1 15,7-19 0-15,-18 34 0 16,0-8-2-16,1-5 1 16,6 8-13-16,4-11-6 15,7-11-27-15,6-14-10 0,8-11-29 16,11-20-14-16,6-9-25 16</inkml:trace>
  <inkml:trace contextRef="#ctx0" brushRef="#br0" timeOffset="27726.562">21297 9975 296 0,'-32'-3'110'0,"32"0"-86"0,4 0 11 0,3-4-1 16,14 4-2-16,4-6 4 16,3-1-12-16,7 4-4 15,1-3-11-15,-1 6-4 0,4-4-1 16,0 7-5-16,-1 7-1 16,-2-4-26-16,-5 3-11 15,-6 3-24-15,-7 4-11 16,-4 3-62-1</inkml:trace>
  <inkml:trace contextRef="#ctx0" brushRef="#br0" timeOffset="27922.279">21177 10483 312 0,'-3'28'118'0,"20"-22"-92"0,29-6 13 15,-14-6-2-15,17-6-16 16,4-4-4-16,7-6-15 16,11 0-4-16,-1 0 1 15,-3 3-24-15,-3 4-11 0,-11-4-14 16,-4 6-5-16,-3-2-69 16</inkml:trace>
  <inkml:trace contextRef="#ctx0" brushRef="#br0" timeOffset="28666.231">22518 9778 248 0,'-7'-4'93'0,"7"4"-72"0,0-3 7 15,0 3 0-15,0-3-4 16,0-3 1-16,3 3-1 16,1 0 0-16,-4-1-13 15,3 1 4-15,1-3 5 0,3 0-7 16,4-4 0-16,10 1-3 15,7-4-1-15,11-2-1 16,7 5 0-16,6 1 2 16,-2-1 1-16,-4 10-8 15,-7 10-1-15,-4 9 2 0,-10 6 2 16,-11 6 6-16,-11 7 5 16,-10 12-5-16,-7 6-2 15,-14 4-1-15,-15 0 1 16,-6-7-3-16,0 0 1 15,-1 0-5-15,8-2-2 16,3 8 0-16,7-2 1 16,8 5-3-16,3-8-2 15,13-7-1-15,8-7 3 16,15-2 4-16,20-10 3 16,14-3-2-16,11-6-1 15,7-6-1-15,-3-4 1 0,3 1-2 16,-4-4-1-16,-6-3 1 15,-4 0 1-15,-11-3-14 16,-7 0-7-16,-3 0-30 16,-4-3-13-16,-3-3-26 15,-4-4-9-15,-3-5-50 16</inkml:trace>
  <inkml:trace contextRef="#ctx0" brushRef="#br0" timeOffset="29756.378">23537 10038 312 0,'-3'-3'118'0,"6"-1"-92"0,11 1 8 0,-3 0 0 16,10-3-9-16,7-3 3 16,11-1-12-16,7 1-4 15,0-1-7-15,0 4-4 0,3 0 0 16,1-4-1-16,-1 10 0 16,-3 0 0-1,-4 0 0-15,-3 7 0 16,-7-4 2-16,-4 0-25 15,-3 0-10-15,-4 0-27 16,-7 0-12-16,-7 4-64 16</inkml:trace>
  <inkml:trace contextRef="#ctx0" brushRef="#br0" timeOffset="30069.196">23883 9727 296 0,'4'-12'110'0,"-1"6"-86"0,1 2 16 0,-1-2 0 16,1 6-5-16,3 0 2 15,-4 10-9-15,1 2-5 16,-1 7-13-16,-3 9-6 0,0 10-3 15,-3 21 1-15,-1 7 3 16,1 0-2-16,-1-6-2 16,1 2 0-16,-1-2-1 15,1-1-18-15,3-2-8 16,3-7-24-16,1-3-11 16,-1-12-44-16,4-10-19 0,4-7 15 15</inkml:trace>
  <inkml:trace contextRef="#ctx0" brushRef="#br0" timeOffset="30789.796">24416 9520 200 0,'3'-15'77'0,"-3"8"-60"0,4 1 8 15,-4 6 2-15,0 0-14 0,0 0-4 16,0 0-4-16,0 0 1 16,0 3-3-16,0 0-4 0,0 4 0 15,0-1-8-15,0 3-4 16,0 4-13-16,0-1-6 15,3-2-8-15,1-1 0 16,-1 1 22-16,-3-1 10 16,0-3 19-16,0-2 8 15,0-1 13-15,0-3 4 16,0 3-7-16,0-3-5 16,0 0-10-16,0 0-4 15,-3 3-1-15,3-3-1 16,-4 0 9-16,4 0 4 0,0 0 0 15,0-3 2 1,0 3-2-16,0-3-1 0,0 0-2 16,0-1 1-16,-3 4-1 15,3 0 0-15,0 0 0 16,0 0 0-16,0 0-3 16,3 7-1-16,4 2-4 15,4 13-1-15,7 3 1 16,3 3 1-16,3 4 1 15,8 5 2-15,0 10-5 16,0 7-3-16,3 2-3 16,-3-6 0-16,0-6 2 15,-1-3 2-15,-3-7 1 0,1-2 2 16,-5-7-7-16,1-3-2 16,-4-3-1-16,-3-4 2 15,-4-2-1-15,0-4-1 16,-3-3 1-16,-4-2 1 15,-7 5-17-15,0-3-6 16,-4-3-17-16,1 1-4 16,-4-4-28-16,0 0-10 31,3-4-81-15</inkml:trace>
  <inkml:trace contextRef="#ctx0" brushRef="#br0" timeOffset="31147.746">25026 9364 324 0,'7'-10'121'0,"0"7"-95"0,0 3 20 0,-7 0 1 16,0 0-8-16,-7 6 2 16,-10 16-10-16,-12 19-2 15,-9 25-16 1,-19 3 1-16,-24 28 2 0,-11 16-4 0,4 3-2 16,0-9-5-16,0 2-4 15,6 1 0-15,12-13 1 16,13-12-3-16,12-22-2 15,13-10-18-15,7-15-7 16,15-13-36-16,6-7-16 0,11-8-90 16,4-10-52-16,-1-13 108 15</inkml:trace>
  <inkml:trace contextRef="#ctx0" brushRef="#br0" timeOffset="36766.877">13931 10762 176 0,'4'3'66'0,"-1"-3"-52"0,1-3 12 0,-1 3 1 15,4 0-7-15,0 0 1 16,4 0-6-16,0 0 1 16,3 0-9-16,0 0 2 0,0 0 2 15,4 3 0-15,3-3 1 16,7 0-2-16,4 0 1 15,-1 3-2-15,5 0 2 0,3 1-2 16,3-4 2-16,11 0-6 16,14 0-3-16,7 3 1 15,4 0 2-15,3-3 0 16,10 0 2-16,15 3-2 16,0 0 0-16,0 0-3 15,10 0-2-15,11 4-2 16,-3-1 1-16,6-3 1 15,15 0 2-15,-4 3-1 16,0 1 2-16,18-4-2 16,-4 3 2-16,7-3 0 15,15 4 3-15,-11-4-5 16,21-3-1-16,-4 9 2 0,4 1 1 16,11 2-4-16,-11 1 1 15,21-1 0-15,-18 4 0 16,22-4 0-16,-8 1 0 15,61 3 6-15,-18-7 4 16,3-6-5-16,-6 3-1 16,10-6-2-16,-7 0-2 15,14 0 1-15,-14 0 1 16,21 0-1-16,-18 4 2 16,18 2-4-16,-6-3 0 15,6 9 1-15,14-2 0 0,-14-1 0 16,32-2 2-16,-4-1-1 15,-3 0-1-15,28 0 1 16,7 1-1-16,-14-1 0 16,21-3 0-16,14 3 0 15,4-3 2-15,-7 1-1 16,17-1 2-16,29-3-4 16,14 9 0-16,3 1 1 15,7-1 0-15,4 16 0 16,7-6 0-16,10 6 0 15,4 0 0-15,11 3 0 16,13 4 0-16,12 8 0 16,13 14 2-16,14 8-23 0,8 4-8 31,10 0-26-31,561 72 69 16</inkml:trace>
  <inkml:trace contextRef="#ctx0" brushRef="#br0" timeOffset="41621.187">15667 11681 236 0,'-7'0'90'0,"10"0"-70"0,-3-3 6 16,0 3-1-16,0 0-7 16,0 0-1-16,4-7-1 0,-1 1 0 15,1 0-8-15,-1 0 1 0,1-1 2 16,0-2-2-16,-1-1 2 15,4 1-2-15,0 0 0 16,4-4-3 0,3-3-1-16,0-2 3 0,4-4 5 15,3-7-3-15,3-2 0 16,12 0-4-16,3-1-1 16,3 4-3-16,4 3 1 15,0 6-4-15,-4 4 0 16,-3 2 1-16,-4 7 2 15,-3 3-3-15,-4 3 0 16,-7 3 1-16,0 3 2 0,0 3-3 0,-6 4 0 16,-5 6 1-16,-3 0 2 15,-3 6-1-15,-1 0 2 16,-3 3-2-16,-3 0-1 16,-1 7 1-16,-3-1 1 15,-7 1-1-15,-4-4-1 16,-6 10 1-16,-1 3-1 0,-3 6 0 15,-4 6 0-15,0 1 0 16,4-4 0-16,3-6 0 16,1-3 0-16,3-6-3 15,3-7 2-15,4-3 1 16,3-6 0-16,4 3 0 16,0-9 2-16,4-4-1 15,-1 1-1-15,4-4 5 16,0-2 1-16,7-1 4 15,0-3 1-15,7 0 1 16,7 0 0-16,8-3-4 0,9 0-3 16,5 0 0-16,-1 0-1 15,0 0-2-15,4 0 1 16,7 3 0-16,-3 1 1 31,-5-1-2-31,-2-3-2 16,-4 6 1-16,-4-3 1 15,-7-3-1-15,-3 6 2 16,-4-2-2-16,-3-4-1 16,-1 0 3-16,-3 0 0 15,-3 0-4-15,-4 0 1 16,0 0 2-16,0 0 1 0,-3 0-4 16,-1 6 1-16,-3-6 0 15,0 3 2-15,0-3-10 16,0 0-2-16,0 0-30 15,0 0-14-15,0 0-58 16,4 6-24-16,-1-3 1 16</inkml:trace>
  <inkml:trace contextRef="#ctx0" brushRef="#br0" timeOffset="42303.717">17156 11712 256 0,'7'-9'96'0,"-4"2"-75"0,4-5 8 0,-3 9-1 15,-4 3-4-15,0 0 3 16,0 0 7-16,0 0 3 0,-4 3-19 16,-3 3-2-16,-3 7-1 0,-8 6-4 15,-3 9 1-15,-7 12-7 16,-4 8-1-16,0 2-2 16,0 0 1-16,1-6-4 15,2-3 0-15,8-7-1 0,4-6 0 16,2-6 2-16,5-9 0 15,-1 2-3-15,4-5 2 16,0-1-12-16,0-3-5 16,4-2-21-16,-4-1-8 15,-1 0-13-15,1-3-2 16,0 0-62 0</inkml:trace>
  <inkml:trace contextRef="#ctx0" brushRef="#br0" timeOffset="42647.376">16789 11646 252 0,'0'-19'93'0,"7"10"-72"0,-4-3 22 15,1 5 6-15,-1-2-13 16,1 9-3-16,-1 0-2 16,1 0 0-16,3 9-16 15,0 10 2-15,0 0 3 0,4 9-2 16,6 3-1-16,4 7-7 0,8 6-4 16,2 9-6-16,1 4 0 15,3-7 0-15,-3-6 2 16,-4-3-3-16,-6-7 0 15,-5-3-21-15,-3-9-8 16,-3 3-29-16,0-12-13 16,-4 3-87-1</inkml:trace>
  <inkml:trace contextRef="#ctx0" brushRef="#br0" timeOffset="43490.941">17738 11797 260 0,'-4'-3'96'0,"8"-1"-75"0,-4 1 17 16,0 3 3-16,0 0-7 16,0 0 3-16,7 0-4 15,0 0 0-15,3 0-18 0,4 0 2 0,8 0 3 16,9 3-2-16,8-3 1 15,7 0-4-15,3 4-1 16,1-4-8-16,-1 0-2 16,-3 0-2-16,0 0 1 15,-7 0-2-15,-4 0-1 16,-7 0 1-16,-7 3 1 16,-6 0-14-16,-5 0-7 15,-3-3-26-15,0 0-11 16,-3 0-30-16,-1 0-13 15,8 3-40 1</inkml:trace>
  <inkml:trace contextRef="#ctx0" brushRef="#br0" timeOffset="45413.013">18923 11411 252 0,'0'-9'96'0,"4"2"-75"0,-4-5 14 0,0 6 1 0,0-4-15 15,0 7-4-15,0-3-2 16,-4-4 1-16,0 7-9 16,-3-3 5-16,0 6 3 0,-3 0 2 15,-4 0 1 1,0 0 0-16,-4 9 0 16,0-2-5-16,1 2 0 15,3 0-8-15,-8 7-1 16,-2 3 0-16,3 0 2 15,-1 3-5-15,1 0-1 16,7-4-2-16,-4 4-2 16,4-3 0-16,0-3 3 15,4 0 0-15,3-1 1 16,7-2 0-16,0 3 0 16,7-4 0-16,3-3 0 15,4 7-3-15,0-3 2 16,-3-4 3-16,10 0 1 15,7 1-4-15,4-4 1 16,0-3 0-16,14 0 2 0,-11 1-1 16,11 2-1-16,-11-3 1 15,0 6-1-15,-3 4 2 16,-7 6 1-16,-4 3-4 16,-7 3 1-16,-3 6 0 15,-4 0 0-15,-4 7 0 16,1 0 2-16,-4-7-1 15,-4-3 2-15,-3 1 0 16,-3-1 1-16,-8-6 4 0,-7 0 3 0,-6-7-4 16,-5 4-2-16,-6-3 0 15,0-4 1-15,6-2-5 16,5-4-1-16,2-3-2 16,5-3 0-16,6-6 2 15,4-7 2-15,3-5-3 16,8-4 0-16,3-7-1 15,10-8 0-15,12-10 2 0,13-3 0 16,7 3-3-16,1-4 2 16,-1 4-4-16,0 0 1 15,-3 0 0-15,-7-3 2 16,-11 0-1-16,-7 6 1 16,-10 3 4-16,-11 4 3 15,-11 5-4-15,-7 10-3 16,-10 10 1-16,-4 12 0 15,4 6-8-15,3 7-2 16,4-1-32-16,7 1-11 16,10-4-19-16,8-6-8 15,17-3-52 1</inkml:trace>
  <inkml:trace contextRef="#ctx0" brushRef="#br0" timeOffset="45998.752">19660 11304 280 0,'4'-9'107'0,"-4"6"-83"0,-4 0 13 15,4 3 1-15,-7 3-9 16,-3 6 0-16,-4 10-3 16,-8 9 1-16,-9 23-15 15,-12 5 0-15,1 7-1 0,-4 9-4 0,4 28-2 16,10-3 2 0,7 1 0-16,15-14-3 15,13-2-3-15,15-7 0 0,14-6-1 16,6-9 0-1,5-10 0-15,-1-10-36 0,0-14-13 16,8-8-123 0</inkml:trace>
  <inkml:trace contextRef="#ctx0" brushRef="#br0" timeOffset="50515.206">19907 11693 240 0,'0'0'90'0,"0"-3"-70"0,4 3 10 0,-4 0 2 15,0 0-5-15,0 0 4 16,0-3-8-16,-4 0-2 15,1 0-12-15,-1 3 6 0,1 0 4 16,-1-3-1-16,1 3-1 16,3 0-5-16,3-4-2 15,8-2-4-15,3 0 1 16,3-3-2-16,5-1 2 16,2-6 0-16,1 7 1 15,3 0-4-15,-3-1-1 0,0 7-3 16,-1 3-1-16,1 3-1 15,-4 7 0-15,-3-1 4 16,-4 7 1-16,-7-1 1 16,-3 4 2-1,-8 0-1-15,-3 3 0 0,-4 3-3 16,-3 3 1-16,-3 7-2 16,-5-1-1-16,1 4 1 15,-3 3-1-15,-1-4 0 16,-3-2 2-16,7-4-3 15,3-6 0-15,7-3 1 16,8-3 0-16,3-3 0 16,7-4 0-16,7-2 2 0,4-7 3 15,6-3 0-15,1 6 0 16,3-6-3-16,0 3-2 16,4-3 1-16,3 6-1 15,1-2-3-15,-1 5 2 16,-3-3-4-16,-4 0 1 15,-3 1-20-15,-4-4-7 16,-7 0-41-16,-3 0-19 16,-4-3-65-1</inkml:trace>
  <inkml:trace contextRef="#ctx0" brushRef="#br0" timeOffset="51115.746">20683 11725 264 0,'4'-13'101'0,"3"4"-78"0,0-10 20 16,0 9 2-16,0 1-1 0,0 0 1 15,0-1-12-15,0 1-5 16,0 9-16-16,-3 0-1 0,-1 12 0 16,1 4-2-16,-4 9 0 15,-4 7-5-15,1 8-3 16,-1 10 0-16,1-3 1 16,3 7-3-16,0-10-2 15,0-7-18-15,3-8-7 0,1-1-18 16,-1-9-9-16,-3-4-32 15,4-5-12-15,-4-7-23 16</inkml:trace>
  <inkml:trace contextRef="#ctx0" brushRef="#br0" timeOffset="51367.068">20465 11859 224 0,'-14'16'85'0,"17"-6"-66"0,11 2 21 16,-3-12 7-16,6 6-5 16,5-6 2-16,9-6-11 15,12-6-3-15,13-7-17 16,8 3-6-16,3 4 0 0,-7 2-4 16,-7 4 0-16,-11 3-19 15,-7 0-7-15,-3-1-26 16,-7 4-11-16,-4 0-23 0,0 4-9 15,4-1-7 1</inkml:trace>
  <inkml:trace contextRef="#ctx0" brushRef="#br0" timeOffset="51714.41">21442 11706 268 0,'14'-16'101'0,"-7"10"-78"0,4-4 0 15,-4 4-6-15,-4 3-1 16,-3 3 2-16,0 0 6 16,0 0 5-16,0 3-16 15,0 3 6-15,-7 4 4 0,-3 2-3 16,-5 7-2-16,-2 0-10 15,-4 9-3-15,-4 10-3 16,-3 0-2-16,-1 2-4 16,1 1 0-16,-3-6-14 15,6-4-3-15,4-3-11 16,-1-3-3-16,8-6-3 0,0-3 1 31,4-7-35-31,6-6-13 16,4-9-16-1</inkml:trace>
  <inkml:trace contextRef="#ctx0" brushRef="#br0" timeOffset="52003.136">21093 11599 296 0,'-4'-9'110'0,"8"9"-86"16,3 6 16-16,0-3 0 0,3 7-7 16,4-1 1-16,4 10-13 15,3 6-3-15,4 0-10 16,0 6-1-16,-1 4 0 0,1 12-1 16,-4 0-1-1,4 0-3-15,-8-3-2 0,1-7-2 16,-4-8-1-16,0 2-18 15,0-9-9-15,1-6-28 16,-1-4-11-16,3-9-79 16</inkml:trace>
  <inkml:trace contextRef="#ctx0" brushRef="#br0" timeOffset="52335.99">21569 11446 312 0,'17'-25'115'0,"1"21"-89"0,14 11 5 0,-11 2-1 16,7 19-6-16,4 10 3 15,3 6-2-15,-3 3 0 16,-7 19-14-16,-4 12 2 0,-7 7 1 16,-10-1-7-16,-15-12-4 15,-10 1 0-15,-11 5 2 16,-3 0-18-16,-1-9-8 16,5-3-47-16,3-16-20 0,10-12-68 31</inkml:trace>
  <inkml:trace contextRef="#ctx0" brushRef="#br0" timeOffset="53116.09">18852 11242 300 0,'-3'0'112'0,"3"0"-87"0,-4-3 22 0,4 3 5 16,0-7-13-16,4-2 0 15,3 0-9-15,7-1-4 16,11 1-14-16,10-7-3 0,4-6-2 16,7 3 1-16,7-3 2 0,14 13-5 15,14 9-1-15,3 9 0 16,-2 7 0-16,6 3-2 16,7 6-2-16,-3 0 3 15,-15 3 0-15,-17 4-17 16,-10-4-7-16,-15-3-26 15,-7-3-9-15,-10-3-15 16,-4-7-6-16,-7 7-68 16</inkml:trace>
  <inkml:trace contextRef="#ctx0" brushRef="#br0" timeOffset="53615.887">18905 11176 376 0,'18'-13'143'0,"-7"7"-112"0,3-3 3 0,-4 2-5 15,4 1-14-15,4 0 0 16,3-7-3-16,7 1 2 15,8-4-7-15,20 0 2 0,32 1 2 0,15 2 0 16,31 7 3-16,17 9-7 16,12 16-2-16,17 6-1 15,-8 6 0-15,5 16-5 16,-11 4-1-16,-25 8 3 16,-25 4 1-16,-17 0 0 15,-21-10-2-15,-18-6-39 16,-18-9-19-16,-10-7-41 15,-4-9-18-15,0-6-32 16</inkml:trace>
  <inkml:trace contextRef="#ctx0" brushRef="#br0" timeOffset="56545.874">22412 11562 312 0,'0'-13'118'0,"0"7"-92"0,4 6 13 0,-4 0 0 15,0 0-10-15,0 0 0 16,3 0-1-16,4 0 2 16,4 3-16-16,6-3 5 0,4 3 2 15,11-3-7-15,11 3-3 16,9-3-4-16,1 3 0 15,0 0-4-15,-7 1 0 16,-7 2-6 0,-7-3 0-16,-4 0-30 15,-7 0-11-15,-3-3-28 16,-4 0-10-16,0-6-79 16</inkml:trace>
  <inkml:trace contextRef="#ctx0" brushRef="#br0" timeOffset="56765.719">22500 11885 324 0,'32'-7'123'0,"14"-12"-95"0,24-2 3 0,-34 11-4 15,6 1-20-15,-3 2-4 0,-4 4-24 16,-3 0-11-16,-8 3 16 16,-2 3-52-16,-1 0-20 0,-4 7-24 15</inkml:trace>
  <inkml:trace contextRef="#ctx0" brushRef="#br0" timeOffset="57781.759">23693 11649 208 0,'7'-6'77'0,"0"0"-60"0,3 6 8 0,-3-3 0 15,0-4-2-15,4 4 1 16,0-3 0-16,3-3 0 16,0-1-13-16,0 1 0 0,-4-1 0 15,1-2-4-15,3-4 1 16,-7 1 6-16,-3-1 3 16,-4-3 3-16,-4 6 0 15,-3-2 0-15,-7 5 0 0,-4-2 0 16,-6-1 2-16,-8 1-6 15,-3-4-1-15,-4 4-5 16,0 5 1-16,4 7-6 16,0 10-1-1,-4 9-2-15,-4 15 1 0,1 4-2 16,-4 12-1-16,0-3-2 16,4 16 1-16,7 6 3 15,10 6 1-15,11-6-4 16,14-3-1-16,14-13 1 15,11 0 0-15,6-9 1 16,5-6 0-16,3-10 0 16,3-3 0-16,4-9-3 15,0-7 2-15,-4-6 3 0,-7-6 1 16,-7-3 1-16,-13-7 0 16,-12-2 6-16,-14-1 4 15,-13-3-7-15,-8 0-2 16,-3 4-5-16,-8 8-1 15,-2 4-15-15,-1 6-4 16,7 4-32-16,7-1-14 16,11 0-64-16,10-3-30 15,4-3 32 1</inkml:trace>
  <inkml:trace contextRef="#ctx0" brushRef="#br0" timeOffset="59128.431">16404 13427 252 0,'0'-15'93'0,"4"5"-72"0,3-6 16 0,-4 10 4 16,1-3-11-16,-1 3 0 15,1-1-6-15,-4 4-1 16,3-3-12-16,4-4 4 16,4-2 3-16,7-4-4 0,10-9 2 15,11 6 0-15,7-3-1 16,3 4-7-16,7 2-5 15,8 6-2-15,-1 4 1 16,-6 6-1-16,-11 10 2 16,-11 8-2-16,-10 14-1 15,-11 9 3-15,-11 6 2 16,-10 3 0-16,-7-3 2 16,-11 0-4-16,-3 3 0 0,-4 6-1 15,4 4 1-15,0 12-2 16,0-9-1-16,3 3 1 15,7-10-1-15,8-6-3 16,6-6 2-16,8-9 1 16,6-7 0-16,5-9 0 15,13-1 2-15,14-8 5 16,11-4 4-16,7 4-4 16,-4-4 1-16,-3 0-5 15,-3-3-2-15,-4 0-9 16,-4 1-3-16,-3-4-25 15,-4 0-9-15,0 0-23 0,1-4-10 16,-1-2-79 0</inkml:trace>
  <inkml:trace contextRef="#ctx0" brushRef="#br0" timeOffset="59425.242">17826 13622 244 0,'7'-10'93'0,"0"4"-72"0,4 0 14 16,-4 3 2-16,-4-1 1 15,-3 4 2-15</inkml:trace>
  <inkml:trace contextRef="#ctx0" brushRef="#br0" timeOffset="59612.69">17858 13600 572 0,'-7'9'44'0,"-8"7"-7"0,-2 9-15 16,-1 6-7-16,-3 13-11 0,0 3-2 16,0-3-2-16,0 3 0 15,3-6 0-15,0-4 0 16,4-5-3 0,4-4 0-16,-1-6-27 0,4-6-10 15,0-7-13-15,0 0-5 16,0-2-43-16,0-14-20 15,0-2 11 1</inkml:trace>
  <inkml:trace contextRef="#ctx0" brushRef="#br0" timeOffset="59862.638">17477 13587 348 0,'-4'-6'129'0,"8"0"-100"0,10 2 15 15,-4 4 3-15,8 0-8 16,3 4-1-16,0 2-17 16,4 10-7-16,0 5-9 15,-1 14-2-15,5 9 1 0,-1 9-2 16,4 4-2-16,-1-4 1 16,5-6-1-16,-5-6-22 15,5-7-8-15,-5-9-25 16,1-6-8-16,-4-9-72 15,-6-7-65 1,-8-10 72-16</inkml:trace>
  <inkml:trace contextRef="#ctx0" brushRef="#br0" timeOffset="60534.719">18330 13744 288 0,'0'-3'110'0,"7"0"-86"0,8 0 13 0,-5-1 2 16,8 4-6-16,3 0 1 16,7 4-11-16,4-1-1 15,3 0-13-15,0 0-1 0,1 0 2 0,3-3-6 16,-1 0-2-16,1 0-1 15,-4 3-1-15,-3-3-5 16,-4 0 1-16,-6 0-25 16,-5 0-10-16,-3 0-35 15,0 0-14-15,1 3-46 16</inkml:trace>
  <inkml:trace contextRef="#ctx0" brushRef="#br0" timeOffset="60956.74">19145 13277 260 0,'-7'-25'96'0,"7"18"-75"0,0 1 14 0,0 0 3 16,0 6-2-16,7-3 2 15,0 3-3-15,0 3-1 16,0 3-19-16,4 13 2 0,-4 15 1 0,0 13-10 15,0 10-2-15,-3-1-4 16,-4 1 1-16,0 9-2 16,-4 3 2-16,1 0-4 15,3-4-2-15,0-11 2 16,0-7 0-16,3-13-30 16,4-9-14-16,7-6-26 15,0-9-8-15,8-17-62 16</inkml:trace>
  <inkml:trace contextRef="#ctx0" brushRef="#br0" timeOffset="61588.189">19738 13437 232 0,'-4'-10'88'0,"4"4"-69"0,0-3 6 0,0 5-2 15,4-2 2-15,-1-3 5 16,1-1-10-16,3-5-2 16,0 2-10-16,0 1-5 0,0-4-2 15,4-6 3-15,-4 3 2 16,0 0 9-16,-4 4 4 0,1-4-5 15,-4 0-1-15,-4 3-1 16,-3-2 2-16,-3 8 4 16,-4 1 1-16,-4 6-8 15,0 3-2-15,-3 3-1 16,-3 6 0-16,-1 7-4 16,-3 6-3-16,-8 15 0 15,1 14-1-15,0 8 0 16,0 4 0-16,6 0-3 15,12 2 2-15,10 7 1 16,14 1 2-16,14-8-3 16,4-14 0-16,6-4 1 15,5-10 0-15,6-15 0 0,4-3 2 16,0-10 1-16,3-12 1 16,0-12-5-16,-6-10 1 15,-8-7 2-15,-10 1 3 16,-11 3 4-16,-14-1 2 15,-18 4-3-15,-14 3-3 16,-6 7-5-16,-5 8 0 16,-3 11 0-16,1 11 0 15,-1 10-3 1,7 10 0-16,11 2-5 0,6-2-2 0,15-7-24 16,14-9-10-16,11-13-46 15,14-12-17-15,14-10-34 16</inkml:trace>
  <inkml:trace contextRef="#ctx0" brushRef="#br0" timeOffset="62162.85">20214 13571 336 0,'0'-6'126'0,"0"6"-98"0,4 0 14 0,-4 0 2 16,7-3-10-16,3 3 3 16,4 0-15-16,8-6-3 15,6 6-11-15,7-3-3 0,4-4 1 16,3 4-3-16,1-3 0 15,-5-3-1-15,1 9-2 16,0 0-17-16,3 0-6 0,1 0-27 0,-1 0-8 16,4 0-18-16,-4 0-5 15,-3-7-53 1</inkml:trace>
  <inkml:trace contextRef="#ctx0" brushRef="#br0" timeOffset="62871.636">21325 13223 256 0,'-14'-15'96'16,"14"2"-75"-16,0-2 12 0,0 11 2 0,-3-5-8 15,-4 3-1 1,-7-4 1-16,-4 10 2 0,-7 0-15 15,-3 0 3-15,0 10 3 0,7-4 0 16,-11 7 0-16,0-1-10 16,0 4-4-16,8-4-6 15,-8 13-1-15,7-3-1 16,8 7 0-16,6-4 2 16,8-3 0-16,6 0 0 15,8-1 0-15,6-5-3 16,4-6 2-16,4 8 1 15,7-2 2-15,3 0-3 0,8 3 0 16,-1 2 1-16,4 1 2 16,-4 0-6-16,0 7 1 15,-6-4 3-15,-8-3 2 16,-7 0 0-16,-7-4 1 16,-7 1 9-16,-10 0 7 15,-11-3-1-15,-11-1-1 16,-14 1-7-16,-7-3-2 15,-3-1-2-15,6-2-1 16,1-4-8-16,3-6 0 16,4 0 1-16,7-10 1 15,7 1-2-15,10-7 2 16,8 1-1-16,10-7 0 0,7-3 0 16,7-7 0-16,11-5 2 15,10-10 0-15,7-7 2 16,1-2 1-16,-4-1-1 15,-4 4-2-15,-7 3-2 16,-7 3 1-16,-10 6 1 16,-7 4 0-16,-8 8 0 15,-6 4 0 1,-8 6 0-16,-7 7 0 16,-3 6-16-16,-3 2-6 15,-5 4-14-15,1 4-4 16,7 2-10-16,7 0-4 15,7 0-14-15,14 1-5 16,7 5-47 0</inkml:trace>
  <inkml:trace contextRef="#ctx0" brushRef="#br0" timeOffset="63256.512">22010 13368 336 0,'-7'-19'126'0,"7"9"-98"0,0 1 14 15,0 6 0-15,0 3-15 16,0 0-3-16,0 0-1 0,0 9 0 0,-4 7-12 16,-6 12-4-16,-4 4-1 0,-8 5-3 15,-6 1-2-15,-7-1 0 16,-4 4-1-16,-3 0 0 16,-1 6 0-16,5 0 0 15,6-3 0-15,4-6-22 16,6-7-8-16,8-9-27 15,7-10-11-15,7-8-68 16,11-11-56-16,3-5 77 16</inkml:trace>
  <inkml:trace contextRef="#ctx0" brushRef="#br0" timeOffset="63475.208">21590 13267 356 0,'-4'0'134'0,"8"10"-104"0,3 9 18 0,0-4 3 16,4 4-16-16,3 6-2 15,7 13-15-15,0-1-6 16,4 1-7-16,0 0-4 0,3-1 0 16,4 1-6-16,-4-4-1 0,3 1-30 15,1-4-14-15,-4-6-25 16,1-9-11-16,6-3-63 15</inkml:trace>
  <inkml:trace contextRef="#ctx0" brushRef="#br0" timeOffset="63909.854">22327 13186 332 0,'-7'0'126'0,"11"0"-98"0,3 0 17 15,0 0 1-15,3 0-14 16,12 0-1-16,2 0-16 15,8-6-4-15,7 6-7 16,10 0-5-16,11 0 0 0,-3 0-26 16,-4 6-11-16,-8-3-28 15,-6 0-10-15,-7 3-70 16</inkml:trace>
  <inkml:trace contextRef="#ctx0" brushRef="#br0" timeOffset="64084.971">22475 13418 244 0,'-38'31'90'0,"24"-15"-70"0,-1 3 15 0,12-13 0 16,-1 3-3-16,8 1 3 15,3-1-8-15,11-3-2 16,6-2-14-16,15-4-9 0,14-4-2 16,14-2-7-16,-3-3 0 15,-4-1-50-15,-8-2-22 16,1-1-54-1</inkml:trace>
  <inkml:trace contextRef="#ctx0" brushRef="#br0" timeOffset="64748.342">23626 13101 300 0,'10'-9'112'0,"-3"6"-87"0,4-4 4 16,-4 4-4-16,3-3-13 16,1 0 1-16,0-1-8 15,-1 1-1-15,1 3-2 16,-1-3 7-16,1-4 4 0,-1 1 0 15,1-1 0-15,0-5-5 16,-4-7-3-16,0-6 0 16,0-4 1-16,-4 1-1 0,-3 3 2 15,-3 3 2-15,-8 3 5 16,-6 3-4-16,-12 6 0 16,-6 7 0-16,-7 6 4 15,-1 16-8-15,1 6-1 16,-4 9-5-16,-3 13-1 15,-8 3-1-15,1 6 0 16,0 4 2-16,3 27 2 16,14 7-1-16,11-9-1 15,17-4 1-15,18-12 1 16,18-6-1-16,10-10-1 16,7 0 1-16,4-16-1 15,7-12 0-15,11-12 0 16,3-4 0-16,-4-12 2 15,-6 3-1-15,-12-7 2 0,-9-2 0 16,-12-4 1-16,-17 0 2 16,-17-2 1-16,-22-4-3 15,-10 3-3-15,-4 6 0 16,-10 7 1-16,-8 6-3 16,-3 6-2-16,0 4-5 15,7 2-2-15,14 4-28 16,11-4-11-16,14 1-42 15,21-4-20-15,10-2-32 16</inkml:trace>
  <inkml:trace contextRef="#ctx0" brushRef="#br0" timeOffset="66320.603">16411 14371 348 0,'-14'-19'132'0,"11"13"-103"0,-4 3 16 0,7 3 2 0,0 0-17 15,0 0-5-15,7 0 3 16,7 3 2-16,14-3-16 16,11 6 7-16,14-3 3 0,7 0-1 15,21 1 0-15,25 5-6 16,6 4 0-16,19 2-10 15,17 1-2-15,-7 3-3 16,11 0 1-16,7-10-2 16,-22 0 2-16,-17 4-2 0,-10-7-1 15,-8-3-21-15,-7-6-9 16,-10-9-40-16,-8-13-18 16,-2-13-118-1</inkml:trace>
  <inkml:trace contextRef="#ctx0" brushRef="#br0" timeOffset="66970.852">20962 14101 280 0,'-7'0'104'0,"7"0"-81"0,0 0 9 0,0 0 1 0,7 0-1 16,4 0 5-16,3 0 2 15,3 0 1-15,5 0-22 16,13-3 5-16,18 3 1 0,14-3-8 16,7 3-2-16,0 0-8 15,0 0-4-15,0 0 1 16,0 0 0-16,-10 0-21 16,-11-3-8-16,-8-3-22 15,-9-4-8-15,-12 1-38 16,-6-1-16-16,-11-8-23 15</inkml:trace>
  <inkml:trace contextRef="#ctx0" brushRef="#br0" timeOffset="67722.065">18426 15152 244 0,'-11'-3'90'0,"11"-1"-70"0,7-2 19 0,0 0 3 16,4 3-5-16,3 0 3 15,7 0-7-15,4 3 0 16,3 0-19-16,0 3 3 0,4 0 1 15,0 0-6-15,3 3 1 16,4-3-10-16,0 0-2 16,6 1-1-16,1-4 0 15,0 0 2-15,-4-4 1 16,-6 1-4-16,-8 0-1 16,-7-3-37-16,-3 0-16 15,-8-4-43-15,-3 10-18 16,-7 0-11-1</inkml:trace>
  <inkml:trace contextRef="#ctx0" brushRef="#br0" timeOffset="68409.446">19547 14857 188 0,'11'-19'71'0,"-7"10"-55"0,3-1 6 0,0 4 2 16,-4-3 0-16,4-1 3 15,0-2 1-15,-3-1 2 16,3-2-16-16,0-1 3 0,-4 0 1 16,1 7 1-16,-4-1 3 15,0 1-3-15,0 0-2 16,-4 5-1-16,1 1 3 16,-4 0-5-16,0 3 0 15,-4 3-4-15,-3 4-1 16,-7 2-3-16,-7 19 1 15,-4 7-4-15,-7 9-2 16,0 3-3-16,1 6 1 0,-1-3 3 16,7 10 1-16,7 5-6 15,4 8 0-15,11-8 1 16,10 1 1-16,17-16-2 16,15-2 2-16,14-14 1 15,3-6 0-15,4-6 0 16,-3-9 0-16,-1-4 0 15,0-3 0-15,-6-12 0 16,-5 3 2-16,-6-13 1 16,-7-9 3-16,-11-9 1 15,-10-4 1-15,-8 0 0 16,-10 4 0-16,-4 3-4 16,-6 6-3-16,-5 9-3 0,1 6 1 15,-4 20 1-15,1 9 0 16,-1 9-3-16,0 3 0 15,7-3-14-15,4 1-4 16,7-1-24-16,7-6-9 16,11-3-16-16,10-7-4 15,10-9-55 1</inkml:trace>
  <inkml:trace contextRef="#ctx0" brushRef="#br0" timeOffset="68708.791">20338 14895 336 0,'7'-29'126'0,"0"20"-98"0,-4 0 8 16,-3 9-2-16,0 0-9 15,-3 9 0-15,-8 13-7 16,-3 0-1-16,-7 6-10 15,-4 3-2-15,-3 7 1 0,0 6-3 16,-4 3 0-16,0 9-1 16,4 1-2-16,0-7 1 15,3 0 1-15,4-12-17 0,3-10-4 16,1 0-29-16,6-12-9 16,4-7-30-16,4-9-10 15,-5-9-25 1</inkml:trace>
  <inkml:trace contextRef="#ctx0" brushRef="#br0" timeOffset="68939.769">19988 14879 364 0,'0'-9'134'0,"4"15"-104"0,7 3 16 16,-4 1-1-16,3 5-16 15,4 7-2-15,0 6-14 16,0 4-3-16,4 9-6 16,3 2-3-16,4 8 2 0,3 2-4 15,0-3 0-15,4-3-30 16,0-9-14-16,0-13-39 0,3-6-15 16,-3-13-48-1</inkml:trace>
  <inkml:trace contextRef="#ctx0" brushRef="#br0" timeOffset="69377.649">20606 15117 264 0,'-14'0'101'0,"14"0"-78"0,0 0 17 0,3-3 3 15,4-3 1-15,7 3 5 16,11-4-11-16,14-2-3 0,7 9-20 16,3 0-7-16,-3 0-3 0,-4 0-6 15,-3 6 1-15,-7-3-7 16,-4 7-3-16,-3-10-36 15,-4 6-17-15,-3-3-17 16,-1-3-3-16,4 0-41 16</inkml:trace>
  <inkml:trace contextRef="#ctx0" brushRef="#br0" timeOffset="69658.822">21216 14587 292 0,'4'-31'110'0,"6"18"-86"0,8-5 22 0,-8 8 6 16,5 1-13-16,2 3 0 16,4 9-11-16,-7 6-3 15,-3 10-14-15,-4 9-2 0,-7 19 1 16,-3 22-6-16,-8 6-2 15,0 1-1-15,1-1 1 16,-1-3-8-16,1 3-3 16,6-6-31-16,8-3-13 15,6-16-28-15,4-12-10 16,4-19-46-16</inkml:trace>
  <inkml:trace contextRef="#ctx0" brushRef="#br0" timeOffset="70283.626">21897 14685 256 0,'-4'0'96'0,"4"-4"-75"0,0 4 3 0,0 0-4 15,0 0-2-15,0 0 3 16,4 0-5-16,3-3-1 16,0 0-9-16,0-3-4 0,4 0 1 15,-4-4 7-15,0 1 3 16,0-4 0-16,-4-2 2 16,1-4 1-16,-4 0-1 15,-4-3-5-15,-3-3-2 16,-3 3 0-16,-4 3 0 15,-8 10-2-15,-6 9 1 16,-4 9-4-16,-6 10 0 16,-5 9-1-16,1 13 1 15,3 19-4-15,4 15 0 16,3 3 1-16,7-3 0 16,11 1 0-16,7-4 0 0,11-6-3 15,10-4 0-15,18-11 2 16,14-14 0-16,6-15 1 15,5-3 0-15,-8-13 0 16,-6-9 2-16,-5-10-1 16,-6-5 2-16,-7-4 4 15,-7-3 4-15,-8-4-2 16,-6-2 0-16,-11 0-3 16,-11-1-1-16,-7 7-6 15,-14 10-1-15,-3 8-2 16,-4 10 3-16,0 10-2 15,8 6-1-15,9 6-24 0,12 3-9 16,10 3-21 0,14-2-6-16,14-7-76 15,14-4-43-15,8-8 89 16</inkml:trace>
  <inkml:trace contextRef="#ctx0" brushRef="#br0" timeOffset="70785.788">22518 14747 252 0,'0'-6'96'0,"3"-3"-75"0,1 5 32 0,-4 4 11 16,7-6-10-16,4-3-1 16,6 6-17-16,1-4-7 15,6 7-17-15,8-3-8 0,4 3-2 16,6 3-2-16,0 4 0 15,1-4-5-15,-5 6-1 16,-2 1-41-16,-8-4-17 16,-3 0-27-16,-1 0-8 0,1 1-26 31</inkml:trace>
  <inkml:trace contextRef="#ctx0" brushRef="#br0" timeOffset="70973.287">22511 15073 300 0,'-7'22'112'0,"10"-19"-87"0,11 7 9 15,0-10-1-15,15 0-15 16,9 0-2-16,12 0-9 16,6 0-3-16,1-3-2 15,-4-4-8-15,-4 7-1 0,0-9-41 0,1 6-16 16,6-7-71-1</inkml:trace>
  <inkml:trace contextRef="#ctx0" brushRef="#br0" timeOffset="71573.921">23834 14810 244 0,'3'-9'93'0,"1"-1"-72"0,3-6 9 15,0 7 2-15,0-3-14 16,3-4-2-16,1 0-7 15,0-3-1-15,-1 1-5 16,1-1 7-16,-1 0 3 0,-3-3 7 16,1-6 2-16,-5 0-5 15,1-4-2-15,-4-9-3 16,0-2 0-16,-4 8 0 16,-3 4 2-16,-4 9-1 15,-6 12 2-15,-11 20-6 16,-15 15-3-16,-13 9-3 0,-1 10-3 15,1 10 1-15,-1 18-1 16,5 15 0-16,6 4 0 16,7-6-3-16,14 3 2 15,15 3-1-15,13-13 0 16,11-9 2-16,18-12 0 16,14-14 0-16,10-8 0 15,4-16 0-15,-7-16 0 16,-7-6 2-16,-7-16 1 15,-4-6 1-15,-14-3 0 16,-10-4 4-16,-15 4 3 16,-17 0-6-16,-25-4-3 15,-14 4-4-15,-3 9-1 16,-15 10-12-16,-14 9-5 16,-3 6-44-16,7 7-21 0,14 12-77 31</inkml:trace>
  <inkml:trace contextRef="#ctx0" brushRef="#br0" timeOffset="73148.218">22564 11348 204 0,'-11'-37'77'0,"11"21"-60"0,7-3 6 16,-3 10-1-16,-1-1-12 16,1 1-1-16,3 0-5 15,0-1-3 1,3 4 0-16,1-3 10 0,0 5 7 16,-4-2 4-16,0 3 4 15,0 3 6-15,0 3 4 16,0 7-6-16,-4-1-3 15,4 16-13-15,1 6-6 16,-5 20-5-16,4 8 0 16,0 7 0-16,-3 3 3 15,-4 22 1-15,0 25 1 16,-4 3 7-16,-3 44 2 16,-3-3-6-16,-1 9-2 0,0 13-1 15,4 6 2-15,4 19-1 16,3 0 2-16,3 25-2 15,8 0 2-15,3 19-8 16,0 9-2-16,0 4-1 16,0 21 2-16,0-9 1 15,1 12 1-15,2 7-2 16,4-13-2-16,4 10-2 16,0-29 1-16,-1 10-6 15,-2-31-3-15,-5-4-14 16,-3-15-5-16,0 21-5 0,-3-24-1 15,-4-35 3 1,0-41 5-16,0-31-1 0,0-35 1 0,4-37-87 16,10-26 215-1,4-40 192-15</inkml:trace>
  <inkml:trace contextRef="#ctx0" brushRef="#br0" timeOffset="74100.644">20951 15547 252 0,'8'-25'93'0,"-8"22"-72"0,0-4 14 0,0 7 0 16,0 0-3-16,0 0 1 15,0 0-3-15,7 0-1 16,3 7-16-16,4 2 8 0,0 7 5 16,4 9-10-16,0 12-1 15,-1 17-9-15,-3 2-2 16,-3 1-2-16,-4-4-2 16,0-3-13-16,-3-6-6 15,-4-6-28-15,0-10-12 0,0-3-189 31,7-22 92-31</inkml:trace>
  <inkml:trace contextRef="#ctx0" brushRef="#br0" timeOffset="74288.175">20817 15773 288 0,'22'25'110'0,"9"-16"-86"0,22 7 13 16,-28-10 0-16,7 0-20 15,7 1-5-15,10-4-7 16,7-3-2-16,-3 0-1 16,-3 0-17-16,-8 0-5 0,-7 0-41 15,-7-3-17-15,-10-4-42 16</inkml:trace>
  <inkml:trace contextRef="#ctx0" brushRef="#br0" timeOffset="74538.041">21481 15515 304 0,'-14'4'112'0,"17"-8"-87"0,-3 8 20 0,4-1 1 16,-1 3-9-16,1 7-2 15,-4 5-17-15,0 11-9 16,0 11-5-16,0 4-4 0,0 3 3 15,3-3-2-15,-3-3-1 16,4-7-30-16,-1-2-13 16,4-7-49-16,4-13-21 15,3-5-15-15</inkml:trace>
  <inkml:trace contextRef="#ctx0" brushRef="#br0" timeOffset="74647.393">21661 15547 288 0,'-7'-13'110'0,"7"10"-86"0,0 0 5 16,0 3-5-16</inkml:trace>
  <inkml:trace contextRef="#ctx0" brushRef="#br0" timeOffset="74926.302">21650 15534 502 0,'-4'13'22'0,"-3"6"-11"16,-3 12-5-16,-1 16-2 0,1 9-5 0,3 4 1 15,7-4 0-15,7-2 2 16,10-10-3-16,12-7 0 16,9-12 1-16,8-6 0 31,0-9 0-31,-7-4 0 16,-4-12 8-16,-7-4 5 15,-10-2 9-15,-11-10 4 0,-10-3-12 16,-12-4-5-16,-13-2-6 15,-14-3 0-15,-4 5-2 16,0 11-1 0,7 8-17-16,4 10-9 0,3 6-26 15,8 10-12-15,2 3-83 16,8 3-39 0,0-3 94-16</inkml:trace>
  <inkml:trace contextRef="#ctx0" brushRef="#br0" timeOffset="75182.196">21114 16096 336 0,'0'0'126'0,"10"-4"-98"0,15 4 17 0,-7 0-1 16,10 4-9-16,14-1 2 15,11 0-12-15,11 0-3 16,10-6-13-16,21 0-3 0,7-4-2 0,1-2-2 0,9-4 1 16,12-2-42-16,-4-4-16 15,-11-3-49-15,4-6-22 16,-7-7 265-16,-11 1 121 31</inkml:trace>
  <inkml:trace contextRef="#ctx0" brushRef="#br0" timeOffset="75844.204">23290 15691 228 0,'-14'-3'85'0,"11"-3"-66"0,3-1 16 15,3 4 6-15,4-3-2 16,4 0 4-16,3-1-13 15,0 1-6-15,4 3-13 16,-1 3 8-16,1 0 4 0,0 3-11 16,-1 0-7-16,-3 4-3 15,1-1-2 1,-1-3 0-16,0 0 0 16,0-3-31-16,4-6-12 15,-1-4-29-15,1 1-12 16,-4 3-43-1</inkml:trace>
  <inkml:trace contextRef="#ctx0" brushRef="#br0" timeOffset="76084.822">23382 15484 320 0,'0'0'121'0,"0"0"-95"0,4 10 14 0,-1-10-3 0,1 9-14 16,-1 10-3-16,-3 0-11 15,0 6-4-15,0 9-3 16,0 13-2-16,0-9 3 0,0-7-4 16,0 7 0-16,0-7-26 15,4-3-9-15,-1-6-108 16,11-12-60-1,-3-4 89-15</inkml:trace>
  <inkml:trace contextRef="#ctx0" brushRef="#br0" timeOffset="76334.765">23742 15490 284 0,'0'-6'107'0,"0"3"-83"0,0 3 10 16,0 3 2-16,-4-3-9 0,1 10-1 16,-4 5-14-16,0 1-5 15,-4 6-5 1,1 6 1-16,-1 3 2 0,0 10-2 16,4-13 0-16,4-6-23 0,-1 0-12 15,4-6-120 1</inkml:trace>
  <inkml:trace contextRef="#ctx0" brushRef="#br0" timeOffset="76716.416">23918 15494 260 0,'-10'-4'99'0,"6"-2"-77"0,1 6 18 0,3 0 2 0,-4 0-2 15,1 6 0-15,-1-2-8 16,1 5-5-16,-4 7-15 16,-1-4-1-16,1 7 0 0,-3 3-6 15,3 6-3-15,3 10-1 16,4-4-1-16,0-9-3 16,7 10 2-16,0-7-1 15,7-3 0-15,-3-3 2 16,3-9 2-16,-3-1-1 31,3-12 2-31,-4 0-2 0,1-19 2 16,-4-9 0-16,-3-3 3 15,-8 9-1-15,-6-3 0 16,-8 3-3-16,-14 6-2 16,-7 7-2-16,-10 12 1 0,0 13-32 15,13 2-13-15,8-2-43 16,3 6-16-16,4-3-31 15</inkml:trace>
  <inkml:trace contextRef="#ctx0" brushRef="#br0" timeOffset="77013.295">23245 16005 356 0,'14'-4'132'0,"-14"4"-103"0,28 4 10 16,-21-4-4-16,7 0-14 16,0 6-1-16,11-3-4 0,-4 3 0 15,35-3-8-15,43-6 8 0,7-12 4 16,21-4-10-16,18-9-3 15,-11-4-10-15,-28 7-2 16,-25 3-51-16,10 3-20 16,-16 10-105-1</inkml:trace>
  <inkml:trace contextRef="#ctx0" brushRef="#br0" timeOffset="78366.15">23276 16544 228 0,'-7'0'85'0,"7"0"-66"0,0-3 10 0,0 3-1 15,0 0-5-15,0 0 0 0,4-7 1 16,-4 7 0-16,3-3-13 16,-3-3 7-16,4 3 2 0,-4-3-4 15,0 3-1-15,0-4-5 16,3 7-1-16,1-3-1 15,3-3 0-15,-4 3 2 16,8-4 4-16,-4 1-2 16,7-3 1-16,-3 3-3 15,3-4 1-15,0 1-2 16,0-1 0-16,-3 4-5 16,-1 0-1-16,1-1-1 15,-1 4 1-15,1-3-2 16,3 12 2-16,-3-3-2 0,6 10 2 15,-3-4-2 1,11 10 2-16,-4-3-2 0,4 15-1 0,-4-3 3 16,-7 32 2-16,-3-16 2 15,-22 9 1-15,4-9-2 16,-14 3-1-16,3-9-6 0,-13-1-1 16,6-5 3-16,-7-10 1 15,4 3-3-15,0-9 1 16,7-4-2-16,3-6 0 15,4 1 2-15,14-11 0 16,0 4-3-16,14-9 2 16,-3 3 10-16,10-4 3 15,0 4-3-15,21 3-3 16,-6 0-6-16,16 3 0 16,-9 0 0-16,6 0 0 15,-10 0 0-15,0-3 2 16,-7 3-39-16,-4-13-14 15,-4 4-28-15,-2-19-9 0,-5 12-78 16</inkml:trace>
  <inkml:trace contextRef="#ctx0" brushRef="#br0" timeOffset="79084.657">23968 16415 212 0,'-7'-6'79'0,"7"6"-61"0,-4-9 10 0,4 9 0 15,0-3-3-15,0-4 0 16,0 4-8-16,0-3 0 0,0 3-10 16,0-7 9-16,4 4 6 0,-1 0 2 31,4-4 1-31,0 4-1 16,11-3 2-16,-4-1-10 15,11 4-4-15,-4 0-5 16,11 6 0-16,-8 0-2 15,8 12 2-15,-7-2 2 16,-4 12 5-16,-3-7 1 16,-15 14 0-16,1-8-3 0,-18 11-2 15,3-7-6-15,-14 6-3 16,4-3 0-16,-4 10-1 16,4-10 0-16,4 4 0 15,3-4-3-15,6 6 2 16,1-9-1-16,14 1-2 15,-3-8 5-15,17-5 3 16,-3 3 8-16,14-13 2 16,-4 3-5-16,11-12-1 15,-8-4-4-15,5 1-3 16,-5-4-3-16,5-2 1 16,-8 2-48-16,0 1-19 0,-3 2-39 15,-1 4-13-15,-2 0-29 31</inkml:trace>
  <inkml:trace contextRef="#ctx0" brushRef="#br0" timeOffset="79942.851">22486 16572 272 0,'4'0'104'0,"-4"0"-81"0,10 0 23 0,-10 0 5 0,7 0-7 15,-3 0 1-15,6 0-8 16,-3 0 0-1,11 0-21-15,17 3 0 0,4-3 0 0,7 0-8 16,0 0-2-16,0 0-4 16,-7 0-2-16,-1 0 1 15,-13 0-1-15,-4 0-18 16,-3-3-5-16,-1 0-42 16,-2-3-18-16,-5-1-86 15</inkml:trace>
  <inkml:trace contextRef="#ctx0" brushRef="#br0" timeOffset="80194.457">22483 16836 324 0,'3'0'123'0,"-3"0"-95"0,11 3 5 0,-11-3-3 15,7 0-15-15,0 0-1 16,7 3-6-16,-4 0 0 0,19-3-5 0,-8 0-2 0,21-9 0 16,-7-1-1-16,11-9 0 15,-7 4-31-15,0-4-12 16,-7 3-62-16,-8 4-25 16,-2 2 19-1</inkml:trace>
  <inkml:trace contextRef="#ctx0" brushRef="#br0" timeOffset="80813.626">21188 16688 228 0,'-11'3'88'0,"11"-3"-69"0,-3 7 13 0,3-7 0 0,3 3-2 16,4 0 2-16,4 0 7 16,3 0 2-16,4-3-21 15,6 0 4-15,8 0 0 0,3 0-10 16,-3 3-3-16,3 0-7 15,-3 4-1-15,-4-1-1 16,-3 0 1-16,-7 0-2 16,-4-2 2-16,-4-1-15 15,1-6-7 1,-4-1-43-16,4-8-20 16,-4-1-70-1</inkml:trace>
  <inkml:trace contextRef="#ctx0" brushRef="#br0" timeOffset="81490.646">22013 16444 216 0,'7'-16'82'0,"-7"16"-64"0,4-19 13 16,-1 19 3-16,-3-9-7 0,0 6-1 0,0-4-3 16,0-2-3-16,0-1-10 15,0 1 2-15,-3 6 4 0,-1-3 1 16,-3-1-1-16,4 4-2 16,-8 6-1-16,1-3-5 15,-4 13-3-15,-1-4 0 16,-6 13 1-16,4-6-3 15,-5 12-2-15,-6 16-3 16,11-6 1-16,2-1 1 0,5 17 0 16,3-10 0-1,10 6 0-15,8 6-3 16,7-6 2-16,6-9-1 0,5-10 0 16,-1-9 2-16,0-3 0 15,0-9 0-15,-3-7 2 16,-4-6-1-16,0-7 2 15,-7 1 0-15,-7-1 1 16,-7-2 2-16,-7-4 1 16,-3 4-1-16,-4-1 1 15,-4 7-6-15,0 6-1 16,1 6-2-16,-4 7-2 16,3-1 0-16,7-2 3 0,1-1-13 15,3 0-4-15,0 1-23 16,7-1-9-16,0 1-34 15,7-7-13-15,0-3-15 32</inkml:trace>
  <inkml:trace contextRef="#ctx0" brushRef="#br0" timeOffset="81819.137">22320 16544 228 0,'7'-3'85'0,"-7"3"-66"0,11 0 12 0,-11 0 1 0,3 0 3 15,-3 0 3-15,0 3-3 16,0 0-1-16,-10 6-19 15,-1 1 2-15,-6 15 3 0,-1-3-11 16,-3 16-2-16,3-7-5 16,1 3-2-16,2-5-2 15,5-1 1-15,-1-6-28 16,4-3-13-16,4-4-33 16,3-2-16-16,0-4-33 15</inkml:trace>
  <inkml:trace contextRef="#ctx0" brushRef="#br0" timeOffset="82029.31">22119 16516 292 0,'11'-3'110'0,"-11"3"-86"0,28 12 13 0,-21-12 2 15,7 16-19-15,-3-4-3 16,3 32-9-16,-4-9 0 15,5 18-5-15,-1-9-2 0,3 3 2 16,-3-6-7-16,8-1-1 16,-5-8-42-16,1-4-17 15,-4-3-75 1</inkml:trace>
  <inkml:trace contextRef="#ctx0" brushRef="#br0" timeOffset="101403.503">21537 17227 208 0,'-3'-3'79'0,"-1"3"-61"0,-3 0 10 0,7-3 3 0,-4 3-4 0,1 0 4 16,-1 0 0-16,1 0 1 15,-1 0-17-15,1 0 4 0,-1 0 4 16,4 0-6-16,0 0 1 16,0 3-5-16,0 0 2 15,0 1-2-15,0 2 0 16,0 0-3-16,4-3 1 31,3 0 0-31,3-3 3 0,5-3-1 16,6-3 0-16,14-3-3 15,14-4-1 1,11 0-3-16,7 4-1 0,0 0-6 16,4 2 1-16,3-2 2 15,-3 9 1-15,-4-3-4 16,-7 3 1-16,-7-6-2 15,-8 2-2-15,-2-2-17 16,-12-3-9-16,-2 3-17 16,-8-4-9-16,-7 1-31 15,0 6-15-15</inkml:trace>
  <inkml:trace contextRef="#ctx0" brushRef="#br0" timeOffset="101785.301">21590 17519 344 0,'0'-3'129'0,"0"3"-100"0,4-6 0 0,-4 6-7 15,3-3-9-15,4-1 2 16,0 1-4-16,0 3-1 16,4 0-6-16,3 0 6 0,4 3 3 15,3 1-9-15,3-1-4 16,8 0 0-1,3-3 1-15,1 0-5 0,-1-3-1 0,-3 0-47 16,-8-1-18-16,-6 4-28 16,0 0-10-1,-8 4-1 1</inkml:trace>
  <inkml:trace contextRef="#ctx0" brushRef="#br0" timeOffset="102257.473">22169 17372 252 0,'3'-3'93'0,"4"3"-72"0,0-10 14 0,0 4 0 16,0 0-3-16,0-4 1 15,0 1-3-15,0-4-1 16,-3 4-16-16,-8 6 5 0,-3 3 5 16,-7 3-3-16,-3 13-2 0,-4 2-6 15,-4 4-2-15,0 6-6 16,4 1-3-16,0 5-3 16,3 1 1-16,4 5-1 15,7-2 0-15,7 6 2 16,7-3 0-16,7-10-3 15,11 0 2-15,10-9 1 16,11-9 2-16,3-10 1 0,-3-9 1 0,0-7-5 16,-11-9 1-16,-3 0 2 15,-11-3 3-15,-10 3 2 16,-8 0 1-16,-10 7-4 16,-10 2-1-16,-12 4-1 15,-6 6 1-15,-4 6-9 16,4 6-1-16,7 4-25 15,7 2-9-15,10-2-30 16,8-4-10-16,17-2-69 16</inkml:trace>
  <inkml:trace contextRef="#ctx0" brushRef="#br0" timeOffset="102835.435">23237 17296 276 0,'0'-12'104'0,"4"2"-81"0,3-2 14 0,-7 12 1 16,0 0-7-16,0 0-1 15,7 3-5-15,0 6-4 16,0 4-11-16,4-4 2 0,3 7 2 16,4-3-1-16,6-7 2 15,8-3-4-15,7-6 1 16,17-13-5-16,15-3-2 15,6-9-2-15,-2 0-3 16,-5-3 1-16,8-1-1 16,-8 4-16-16,1 3-6 31,-8 0-11-31,-6 3-3 16,-8 0 2-16,-7 9 1 0,-10-2-8 15,-7 5-1-15,-7 1-88 16</inkml:trace>
  <inkml:trace contextRef="#ctx0" brushRef="#br0" timeOffset="103165.359">23428 17557 316 0,'14'-10'121'0,"-7"10"-95"0,7-9 18 0,-3 9 2 16,-1-3-14-16,5-4-1 15,2 7-16-15,4-3-6 16,4 0-6-16,3 0-3 0,8 0 3 15,-1-3-2-15,4-1-1 16,-1 1-19-16,-2-3-10 0,-5-1-29 0,1 1-11 16,-7-1-52-1,0-2-49-15,-4-4 64 16</inkml:trace>
  <inkml:trace contextRef="#ctx0" brushRef="#br0" timeOffset="103587.139">24158 17199 312 0,'0'-9'118'0,"-3"-1"-92"0,-4 10 13 16,3 0-2-16,-3 7-9 15,-7-1 0-15,0 6-9 16,-7 10-4-16,0 7-8 15,-1 2-1-15,1 4 1 0,4 5-1 16,-5-2-1-16,5 3-6 16,6 3-1-16,4-4 1 0,11 1 0 15,6-6-2-15,15-4 2 16,10-9 1-16,11-3 0 16,7-13 2-16,0-12 3 15,-4-4 0-15,-6-2 2 16,-8-7 5-16,-7-3 2 15,-10 3 4-15,-11 0 3 16,-11 4-5-16,-13 5-1 16,-19 1-12-16,-13 9-1 15,-4 9-4-15,4 1 0 16,3 12 0-16,7-4-2 16,11 1-28-16,7-3-12 15,10-7-28-15,7-6-12 0,12-9-81 16</inkml:trace>
  <inkml:trace contextRef="#ctx0" brushRef="#br0" timeOffset="104570.533">28769 13797 324 0,'7'-41'121'0,"-7"32"-95"0,-3 3 14 16,-1 6-3-16,-3 3-7 16,-4 6 2-16,-3 13-5 15,-7 16-2-15,-7 9-13 16,-11 6 1-16,-10 4 1 0,-15 9-3 15,1 12-1-15,3 10-6 16,0-7-1-16,-4-6-6 16,1-2-2-16,3-1-23 15,3 0-6-15,8-3-10 16,7-10-2-16,10-8-15 16,7-11-6-16,11-15-72 15</inkml:trace>
  <inkml:trace contextRef="#ctx0" brushRef="#br0" timeOffset="104864.45">28021 13778 332 0,'11'-81'126'0,"6"65"-98"0,8-3 23 0,-11 19 3 15,4 0-9-15,3 0 0 16,0 10-19-16,4 9-5 16,0 18-13-16,-1 13-3 0,4 10 1 0,4 3-5 31,0 9-3-31,0 19-10 16,3 12-3-16,0-6-30 15,1-6-10-15,2 3-14 16,-2 0-3-16,-1-9-4 15,0-13-1-15,4-15-32 16</inkml:trace>
  <inkml:trace contextRef="#ctx0" brushRef="#br0" timeOffset="105258.091">29097 14148 232 0,'-28'-6'88'0,"21"3"-69"0,0 3 22 0,7 0 3 16,0 0-9-16,3 3-1 0,4 3-6 16,4 1 0-1,7 2-16-15,3 0-5 0,11-2 0 0,10-4-4 16,7 6-2-16,4-2-14 15,-3 2-4-15,-8 4-48 16,-10 2-21-16,-15 4-45 16</inkml:trace>
  <inkml:trace contextRef="#ctx0" brushRef="#br0" timeOffset="105432.695">29030 14547 264 0,'11'9'99'0,"10"-9"-77"0,21-6 11 0,-17-1 0 15,14-2-20-15,14-3-5 16,10-1-25-16,4-3-9 16,-3 1-97-16,-8-1-44 15,1-3 83-15,-8 7 43 16</inkml:trace>
  <inkml:trace contextRef="#ctx0" brushRef="#br0" timeOffset="106252.661">30170 13264 224 0,'0'-9'85'0,"0"6"-66"0,0-4 12 16,0 7 1-16,0 0-6 16,0-6 2-16,3 0-7 15,1 0-3-15,3-1-10 16,0 1-1-16,7 0 3 0,7-4-2 15,7 1 3-15,8 0-4 16,2-1 1-16,5 1-1 16,3 6 1-16,-4 3-4 15,-7 3-1-15,-7 6 3 16,-6 7 1-16,-8 9 3 16,-11 13 1-16,-6 9-5 0,-11 3-2 15,-8 6-2-15,-6-6 1 16,-7-3-2-16,0-3 2 15,3-3-4-15,4 0 0 16,3-4 1-16,7 1 0 0,11 0-3 0,7-1 2 16,14-5 1-16,11 5 0 15,10-9 2-15,8-2 1 16,2-5-1-16,1-2 1 16,0-6 0-16,0 3 1 15,-7-10-13-15,-7-3-4 16,-4 0-34-16,-11-3-14 15,-2-3-87 1,-1-3-44-16,-4-4 96 16</inkml:trace>
  <inkml:trace contextRef="#ctx0" brushRef="#br0" timeOffset="106847.211">30970 13274 236 0,'-3'-16'90'0,"3"7"-70"0,0-1 13 16,0 4-1-16,3 0-6 16,1 2-1-16,3-2-11 15,0 3-4-15,4-3-6 16,-1 3-3-16,4-1 2 0,4 1 0 16,3 3 3-16,4 0-1 15,7 0 2-15,6 3-2 0,-2 1 2 16,-8-1-2-16,7 9 2 15,-3-2 5-15,-7 18 2 16,-4-9-3-16,-21 25-1 16,0-10-4-1,-21 13 1-15,-15 10-4 0,1-7-2 16,3-6 0-16,1-4 1 16,2-2-1-16,5-7-1 15,6-2-2-15,4 2-1 16,7-3-1-16,3-3 3 15,8 3 0-15,3-6 1 16,10 7 2 0,19-4 1-16,20-3 7 15,-6-10 4-15,-8 4-10 16,11-7-1-16,-11 1-3 16,11-1 0-16,-11-6-22 0,4 7-10 15,-10-4-26 1,-1 0-11-16,-7-3-73 15</inkml:trace>
  <inkml:trace contextRef="#ctx0" brushRef="#br0" timeOffset="107469.341">30078 14211 244 0,'0'-9'90'0,"0"9"-70"0,-4-3 8 0,4 3 0 15,0 0-8-15,-3 0 0 0,-1 0 0 16,1 0 0-16,3 0-11 16,0 3 3-16,3-3 4 15,4 9-2-15,7-3 2 0,4 1-5 16,7-4-1-16,17 0-4 15,11 0 1-15,14 0-2 16,7 0 0-16,7-3 1 16,22 0 3-16,6 0-4 15,-3-3-3-15,3-3-1 16,-21 0 1-16,-17 3-1 16,21 3-1-16,-18 0-13 15,0 0-6-15,-14 0-37 16,-4 0-13-16,-6 0-80 15</inkml:trace>
  <inkml:trace contextRef="#ctx0" brushRef="#br0" timeOffset="108508.949">30187 14641 292 0,'4'-7'110'0,"-1"4"-86"0,4 3 9 15,0 0-3-15,0 0-5 16,0 3 0-16,4 1-8 0,0-1 0 16,6 0-10-16,8 0 2 0,10 0 2 15,8 0-4-15,2 0 1 16,5 0-3-16,-4 1 0 16,0-4-6-16,-1 0 1 15,-6 0 0-15,-3 0 2 16,-8 0-39-16,-7-4-14 15,-3 1-8-15,-4 0-2 16,0 0-70 0</inkml:trace>
  <inkml:trace contextRef="#ctx0" brushRef="#br0" timeOffset="109019.749">31164 14525 268 0,'15'-10'101'0,"-8"4"-78"0,0-3 17 16,-4 2 5-16,-3 1-11 15,-3 3 0-15,-4 0-13 16,0 3-3-16,-4 0-10 16,-3 3-1-16,0 3 0 0,-4 7-3 0,-3 6-1 31,-4-1-3-31,-3 7-1 16,0 4 1-16,0 5 0 15,3 7-3-15,7 3 2 16,11 9 1-16,11-9 0 15,6-6 0-15,8 5 0 16,7-11 0-16,-1-4 0 16,8-6 0-16,3-13 0 15,8 1 0-15,3-10 2 0,-4-10 1 16,-7 1 1-16,-14-10 4 16,-14-3 3-16,-17-3 0 15,-15 3 1-15,-10 3-9 16,-8 10-1-16,-6 9-4 15,-4 9 0 1,0 7-18-16,7-3-7 0,8 2-32 16,6-2-13-16,11-4-79 15</inkml:trace>
  <inkml:trace contextRef="#ctx0" brushRef="#br0" timeOffset="109601.286">29178 15939 308 0,'0'-7'115'0,"0"1"-89"0,7 0 19 15,0 3 1-15,0 0-11 16,4 0-1-16,7 3-13 16,6 3-5-16,12 0-9 15,9 3-3-15,5 3 0 0,-1 1-5 16,1 2 1-16,-4 1 0 0,-8-4 0 16,-6 1-27-16,-7-1-9 15,-4 1-35-15,-7-4-15 16,0-3-58-1</inkml:trace>
  <inkml:trace contextRef="#ctx0" brushRef="#br0" timeOffset="109849.177">29256 16183 260 0,'-7'10'99'0,"17"-7"-77"0,19 0 24 0,-8-3 6 0,14 0-12 16,14-3-3-16,4 0-17 31,0-4-7-31,0 1-8 16,0 0-6-16,-3 0 0 0,-5-1-17 15,-2 4-8-15,-4 0-61 16,-4 6-28-16,-7 4-12 15</inkml:trace>
  <inkml:trace contextRef="#ctx0" brushRef="#br0" timeOffset="112257.876">30431 15769 256 0,'0'-15'96'0,"0"12"-75"0,-4-4 10 0,4 7 1 16,-3 0-7-16,-1 0 0 16,1 7-2-16,3-4 0 0,0-3-13 15,0 6 3-15,3-3 1 0,4-3 1 16,4 6 4-16,3-2 0 16,0-4 3-16,4 0-3 15,-1 3-2-15,4 3-7 16,1 0-2-16,-1 7-2 15,3-1-1-15,1 7-6 16,0 0 1-16,-1 0 0 0,5 0 0 0,-1-4 0 16,0 1 0-16,0-4 0 15,-3-2 2-15,0-1-1 16,-4-2 2-16,0-4-2 16,-3-3-1-16,-1 0 1 15,-3 0-1-15,-3 0-18 16,-4-3-5-16,-7 3-38 15,-3 0-15-15,-4 0-84 16,-1-4-45-16,1 1 100 16</inkml:trace>
  <inkml:trace contextRef="#ctx0" brushRef="#br0" timeOffset="112922.954">31369 15409 252 0,'18'-22'93'0,"-8"9"-72"0,8-5 18 0,-11 8 3 16,0 1-5-16,0-1 3 15,0 7-7 1,0 6 0-16,-3 10-19 16,-4 6-1-16,-7 15 0 0,-4 1-5 15,-7 2-2-15,-3 1-6 16,0 6 0-16,0 0 2 15,0 12 1-15,0-6-4 16,3-6-1-16,4-3-24 16,3-7-7-16,4-8-17 15,4-8-6-15,-1 1-186 16,8-19 108 0</inkml:trace>
  <inkml:trace contextRef="#ctx0" brushRef="#br0" timeOffset="113226.221">31672 15450 240 0,'7'-29'90'0,"1"14"-70"0,6-13 13 0,-4 18 1 16,4-9-7-16,0 7-1 15,4-4-1-15,0 4 1 16,-1 2-14-16,-3 7 11 0,-6 12 4 0,-8 13-6 0,-11 10 1 16,-7 5-7-16,-6 7-1 15,-5 6-6-15,-2 10-3 16,2 9-2-16,1 3-3 16,3-9-8-16,4-7-3 15,4-6-36-15,3-6-14 16,-1-9-53-16,5-4-20 0,-4-6 18 15</inkml:trace>
  <inkml:trace contextRef="#ctx0" brushRef="#br0" timeOffset="113749.921">30321 16108 248 0,'-14'3'93'0,"14"-3"-72"0,7 0 25 0,0 0 7 16,4 0-5-16,3 0 1 16,4 0-10-16,3 0-1 15,0-3-22-15,7 3-3 0,0 0-1 0,4 3-5 16,7-3-2-16,17 0 0 15,26 6-1-15,9 4-2 16,8-7 1-16,21 6-2 16,10 10-1-16,-3-3 1 15,8 0-1-15,2-1 0 32,-17-2 2-32,-18-4-3 15,-17-6 0-15,-18-3-21 0,-18 0-8 16,-13 0-9-16,-15 0-4 15,-11 3-20 1,-10 1-8-16,-7-4-68 16</inkml:trace>
  <inkml:trace contextRef="#ctx0" brushRef="#br0" timeOffset="114452.09">30734 16444 292 0,'-11'-4'110'0,"18"-2"-86"0,8-3 18 16,-1 2 3-16,3-2-13 16,8 0-3-16,3-1-13 15,4 1-5-15,0 6-6 16,3 3 3-16,0 0 4 0,1 3 0 0,-1 6 3 15,0 1-2-15,0 5 0 16,-6-2-1-16,-8-1 0 0,-11 1 7 16,-10 0 5-16,-7-1-11 15,-7 1-4-15,-3-1-6 16,-1-2 0-16,0-1-2 16,1-6-1-16,-1 6-2 0,4 1 1 15,0-1 1-15,3 1 0 16,4 2-3-16,4 1 0 31,6 2 2-31,8 1 0 16,3 3 1-16,4 0 0 0,3 3-3 15,3 3 2-15,1 6-1 16,0 1-2-16,-4 2 3 16,-10-3 2-16,-8 1 4 15,-6-4 2-15,-8-3-3 16,-3-3-1-16,-7-3 1 15,-4-7 0-15,-7-2-2 16,-7-7 1-16,-6-3-2 16,-8 0-1-16,0-3-10 0,3-4-4 15,8 1-20-15,7 3-5 16,3 0-15-16,4 3-7 16,7 0-21-16,6 0-9 15,8-3-44 1</inkml:trace>
  <inkml:trace contextRef="#ctx0" brushRef="#br0" timeOffset="116503.699">27164 12973 304 0,'25'9'115'0,"-11"7"-89"0,7 12 1 0,-14-12-6 15,0 15-3-15,0 16 3 16,-3 34-5-16,-8 29-1 0,-7 50-9 16,-6 22-2-16,-8 53 0 0,-7 38-2 0,1-7-2 15,6 20 1-15,14-10-1 16,11-13 2-16,14-31 1 16,4-3 1-1,7-35 2-15,-1-24-1 0,-2-17 2 16,-5-12-2-1,1-15 0-15,-4-13-6 16,0-22 1-16,-3-16 0 16,-1-6 0-16,1-13 0 15,3-9 2-15,0-6-1 16,11-13-1-16,7 1 1 16,13-11 1-16,12-2 3 15,6-7 2-15,19-5-1 0,20-4 1 16,11 0-2-16,14-4 0 15,24 1-1-15,5-3 0 16,24 0-5-16,3 6 1 16,18 0 0-16,11 3 2 15,14 0-1-15,-1 3-1 16,19 1 1 0,-8-1-1-16,75 3 0 15,-40 10 0-15,4 6-3 0,-31 3 0 16,3 19 2-16,-22 0 0 15,-13 4 1-15,-7-1 0 16,-29 3-3 0,-3 0 2-16,-7 4 1 0,-25 2 0 15,-39-18-3-15,4 9 2 0,-11-12 1 16,-17-13 2-16,-15-9-1 16,-13-10 2-16,-18-12-2 15,-18-16 2-15,-14-13-4 16,-18-2 0-16,-7-4 1 15,-3-6 0-15,0-3 0 16,-4-22 0-16,0-26 4 0,4-5 5 16,-4-29 1-16,4-37 2 15,3-25-6-15,4-29-4 16,7-47-1-16,7-3-1 16,7-18-3-16,11-29 2 15,3 25-1-15,3 7 0 16,-6 37 0-1,-7 13 0-15,-11 46-3 16,-15 26 1-16,-16 22 0 0,-15 9 2 16,-7 19-1-16,3 22-1 15,-3 13 0-15,4 5 3 16,-4 14 0-16,-4 5 1 16,-3 4 0-16,0 6 0 15,4 3 0-15,3 6 0 0,-4 7 0 16,-13 3 0-16,-15 3 0 15,0 3 2-15,1-3-1 16,-19 3 2-16,-20-7 2 16,-4 4 2-16,-22-6-3 15,-20 9-1-15,-15-9-3 16,-20-1-1 0,-29 1-1-16,-11 9-2 15,-34 0 0-15,-8 10 3 16,0 2-20-16,-21 7-6 0,4 3-19 15,17 0-7-15,0 0-31 16,28-9-11-16,15-16-27 31</inkml:trace>
  <inkml:trace contextRef="#ctx0" brushRef="#br0" timeOffset="120084.62">27834 7868 252 0,'0'-19'96'0,"4"16"-75"0,-1-3 12 0,1 3 2 16,3-4-6-16,0 1 3 16,3 3-7-16,1 0-3 15,3 6-12-15,7 3 9 0,4 7 7 16,7 6-8-16,3 18 0 15,4 10-6-15,3 3 0 16,1 7-5-16,-1-7-2 16,0-3-5-16,1-3 0 15,-5-10 0-15,-6-5 2 16,-4-11-8-16,-7 4-1 0,-6-9-27 16,-5-4-10-16,-3-2-24 15,-7-4-10-15,0 0-62 16</inkml:trace>
  <inkml:trace contextRef="#ctx0" brushRef="#br0" timeOffset="120432.776">28713 7761 288 0,'3'-12'107'0,"1"6"-83"0,-4 6 8 0,0 0-2 16,0 0-3-16,-4 6 3 16,1 6-10-16,-4 10-4 15,-8 7-9-15,-6 8 2 0,-7 32 3 0,-11 13-2 16,-7 2 0-16,-3 26-6 15,0 19-3-15,3-4 0 16,0 4 1-16,4 5-3 16,3-11 0-16,3-14-15 0,8-18-4 15,4-15-17-15,6-17-4 16,7-12-18-16,4-12-5 31,7-10-61-15</inkml:trace>
  <inkml:trace contextRef="#ctx0" brushRef="#br0" timeOffset="120777.115">28833 7915 264 0,'-8'-9'101'0,"8"5"-78"0,0 4 13 0,0 0 11 16,4 7-16-1,3 2-12-15,4 1-7 16,6-1-7-16,15 0-4 0,7-2 2 31,3-1-2-31,-3 0 2 16,-4 0-24-16,-3 4-8 0,-4-1-116 15</inkml:trace>
  <inkml:trace contextRef="#ctx0" brushRef="#br0" timeOffset="120987.041">28773 8341 300 0,'-25'16'112'0,"28"-13"-87"0,4 4 20 16,1-7 4-16,13-4-25 16,17-2-5-16,19 0-12 15,3-4-3-15,0-2-2 16,-7 3-19-16,-4 2-6 0,-3 4-42 0,-7 3-15 15,-7 3-52 1</inkml:trace>
  <inkml:trace contextRef="#ctx0" brushRef="#br0" timeOffset="121534.327">29584 7840 308 0,'-4'-25'115'0,"8"15"-89"0,-1 1 12 0,-3 3 1 16,0 6-10-16,0 0-2 0,0 0-7 31,0 0-2-31,8 0-10 0,2 0 1 16,4 3 4-16,7 0-5 15,8 3 0-15,9 0-2 16,8 4 1-16,4 2 0 0,-8 7 3 16,-7 6-1-16,-14 13 2 15,-13 15 0-15,-19 4 3 16,-14 5-1-16,-7-2 0 0,-3-4-5 15,-4-2 0-15,-3-1-3 16,0-3 0-16,3 0-3 16,7-3-2-16,7-6 1 15,11-6-1-15,11-4 0 16,10-3 0-16,7-3 0 16,7-3 0-1,7-3 0-15,11-6 0 16,4 5 2-16,2-5 1 15,-2-4-12-15,-4-2-4 16,-4-4-25-16,-3-3-8 16,-4 0-11-16,0-7-5 15,-3 1-21-15,-4-6-10 0,-3-4-41 16</inkml:trace>
  <inkml:trace contextRef="#ctx0" brushRef="#br0" timeOffset="122637.672">30124 8254 280 0,'3'0'107'0,"1"0"-83"0,6 0 10 0,-6-3 2 16,3 3-7-16,0 0 1 16,0 0-2-16,0 0 0 15,4 3-15-15,3-3 1 0,3 6 0 16,12-3-3-16,6 3 1 0,11-3-7 16,7 7-1-16,0-4-2 15,0-3 1-15,-1 0-2 16,-2-3-1-16,-8 0-37 15,-7 0-15-15,-10-3-14 16,-7 3-4-16,-8 0-70 31,-3 0-31-31,-7 0 86 16</inkml:trace>
  <inkml:trace contextRef="#ctx0" brushRef="#br0" timeOffset="123123.63">31249 7551 272 0,'7'-28'101'0,"-7"28"-78"0,11-12 6 16,-8 8 0-16,4-2-7 16,-3 6 1-16,3 10-1 15,-4-1-2-15,-3 22-10 16,0-6 0-16,-3 16 1 0,-1 19-6 0,-3-4-3 16,4 1-1-16,-4 2-1 15,3 1 0-15,1-4 2 16,3-9-28-16,0 0-11 15,3-9-35-15,4-7-15 16,0-12-35 0</inkml:trace>
  <inkml:trace contextRef="#ctx0" brushRef="#br0" timeOffset="123439.745">31655 7561 272 0,'0'-13'104'0,"0"13"-81"0,-4 6 7 16,4-6-1-16,-3 10-1 15,-1-1 3-15,-3 13-5 16,4-3-2-1,-4 16-13-15,3-7-2 0,0 12 1 16,1-8-6-16,-1 18-2 16,4 16 1-16,0-3 2 15,0-7-4-15,-3-6-3 16,-1-6-30-16,1-6-14 16,-1-7-27-16,1-3-10 15,-1-9-41-15</inkml:trace>
  <inkml:trace contextRef="#ctx0" brushRef="#br0" timeOffset="123885.789">30790 8395 260 0,'8'-7'96'0,"2"7"-75"0,8-3 14 0,-15-3 1 0,8 6-6 16,-1-3 2-16,5 3-9 0,6 0-4 16,-4 0-11-16,-3 0 6 0,8 3 3 31,16-3-3-31,5 6 2 16,20-6-7-16,-3-6-3 15,-10 6-3-15,24-3-3 16,-14 3 1-16,21-6 1 15,14 6-25-15,-31 0-10 0,-15 0-23 16,-3 0-7-16,-11 0-82 16</inkml:trace>
  <inkml:trace contextRef="#ctx0" brushRef="#br0" timeOffset="124511.495">31055 8646 304 0,'-32'-16'112'0,"25"13"-87"0,-3-7 13 0,10 7 1 16,0 0-17-16,0 0-4 0,3 0-3 16,-3 3 1-16,14-3-9 15,7-4 7-15,11 1 3 0,14 0-1 16,0 3 1-16,-11 0-7 16,18 6-4-16,-11-3-1 15,1 9 1-15,-8-3 6 16,-7 7 2-16,-7 6 1 15,-10 0 1-15,-11-1-6 16,-7-5-2-16,0-1-2 0,-11 1 1 16,-10 3-2-16,3-4 2 15,4 1-4-15,7-1-2 16,4-2-3-16,6 9 1 0,4-4 1 16,7 1 0-16,4 3-3 15,3 0 2-15,0 6 1 16,0 3 2-1,0 3-1-15,-3 1-1 16,-4-1 1-16,-7 3 1 16,-7-2-1-16,-7-4 2 15,-8-3-2-15,-9-3-1 16,-1-6 3-16,-3-4 0 16,-4-2-1-16,0-1-2 15,0-9-2-15,0 6 1 0,1-6-26 16,2 0-9-16,5-6-31 15,2 6-10-15,5-3-43 16,2-3-16-16,5-4 8 16</inkml:trace>
  <inkml:trace contextRef="#ctx0" brushRef="#br0" timeOffset="125290.45">28850 10135 288 0,'-14'-3'110'0,"14"3"-86"0,0 0 5 16,0 0-5-16,4 0-1 0,3 0 3 0,3 3 2 16,1 0 0-16,10 0-15 15,0-3 3-15,4 0 4 0,7 0-5 16,-1 0 2-16,5 0-10 16,-1 0-4-16,0 3-2 15,4 0 1-15,0 4-1 0,0-1-1 16,-1-3 1-16,-6 0-1 15,-4-3-22-15,-3 0-10 16,-4 0-17-16,-7 0-5 16,-7-3-42-16,-7 3-15 15,-3-6-4 1</inkml:trace>
  <inkml:trace contextRef="#ctx0" brushRef="#br0" timeOffset="125557.374">28924 10354 328 0,'-7'0'123'16,"14"0"-95"-16,0 4-2 0,0-4-5 0,4 3-4 15,0 0 2-15,6 3-4 16,4 4-1-16,8-4-8 15,6 0 7-15,4 0 6 0,-8-3-8 16,33 1-3-16,-1 2-8 16,-6 0-2-16,-8 4-13 15,-10-4-2-15,-11 3-45 32,-7 1-17-32,-6-1-71 15</inkml:trace>
  <inkml:trace contextRef="#ctx0" brushRef="#br0" timeOffset="132938.402">30254 9815 332 0,'0'-3'126'0,"4"-3"-98"0,-4 6 17 16,0 0 1-16,0 0-7 31,0 0-1-31,3 0-13 16,4 0-2-16,0 0-14 15,8 6 8-15,6-3 5 0,10-3-9 16,12 6-2-16,6-2-5 0,4 2-1 15,11-6-3-15,3 3 1 16,-4-3-2-16,-10 0 2 16,-11 6-24-1,-10-6-8-15,-14 0-13 0,-11 0-3 16,-4 0-34-16,-6 0-13 16,3 6-67-1</inkml:trace>
  <inkml:trace contextRef="#ctx0" brushRef="#br0" timeOffset="133523.668">31284 9668 340 0,'39'-13'129'0,"-39"13"-100"0,42-19 11 0,-34 16 0 16,6-3-9-16,-4-3 2 0,1 5-10 15,-8 4-4-15,-17 7-11 16,4-1 4-16,-19 3 1 0,5 1 0 16,-8 2 0-16,4 1-5 15,3-4 0-15,4 1-10 16,3 5 0-16,4-2 2 15,4-4 4-15,3 1-3 16,3-4-1-16,0 3 0 16,4-2 0-16,0-4 0 15,8 0 2-15,-5 0-3 16,11 3 0-16,0-2-1 0,11 2 0 16,-4-3 2-16,11 3 2 15,-7-3-1-15,6 13-1 16,-2-7 1-1,2 13-1-15,-10-6 0 0,-3 12 0 16,-4-3 2-16,-7 10 3 16,0 6-4-16,-7-7-3 15,0-3 9-15,-3-9 8 16,-4 0-2-16,-4-9 1 16,-6-7-8-16,-8-3-4 15,-14-6-1-15,-3-3 1 16,-1-4-3-16,1-5 0 15,3 5-19-15,7 1-9 0,8 6-10 16,6-3-3-16,8-4-32 16,6 4-15-16,15-4-81 15</inkml:trace>
  <inkml:trace contextRef="#ctx0" brushRef="#br0" timeOffset="133880.372">31302 9561 360 0,'-7'3'134'0,"7"-3"-104"0,0 16 16 0,0-16-1 16,3 6-14-16,1 1-3 16,7 5-14-16,13 4-4 31,8 3-6-31,10-7-1 0,4-3 1 16,7 7-2-16,11-6-2 0,10-1 1 15,-4-6-1-15,-3 3-5 16,-10-2 1-16,-11-1-38 15,-15 0-16-15,-6-3-33 16,-4 3-11 0,-3 0-38-16</inkml:trace>
  <inkml:trace contextRef="#ctx0" brushRef="#br0" timeOffset="134405.131">30166 10307 296 0,'0'0'112'0,"7"0"-87"0,4 0 22 0,-4-3 5 16,3 0-8-16,4 0-1 15,1 3-16-15,-1 0-4 16,3 0-13 0,4 0 0-16,-3 0 1 0,0 0-2 15,17 3 0-15,-3 0-3 0,24-3 1 16,-10 0-2-16,53 0 2 16,-22 0-9-16,47 0 0 15,-29 0 0-15,39 3 3 16,18-3-2-16,-50 0 0 15,-21 0-1-15,4 0-2 16,-4 7-26-16,-35-4-12 16,-7-3-30-16,-18 6-12 15,-3-3-76 1</inkml:trace>
  <inkml:trace contextRef="#ctx0" brushRef="#br0" timeOffset="135081.918">30586 10568 304 0,'-14'0'112'0,"14"0"-87"0,0 0 18 16,0 0 0-16,7-3-3 15,-4-4 0-15,8 4-6 16,-1-3-4-16,15-4-16 0,14-2-2 0,-7 6 1 16,-4-1-1-16,11 7 1 15,10 7-7 1,-3 5-2-16,-7 1 0 0,-14-4 0 15,-4 1 6-15,-4-1 4 16,-3 0 6-16,-3-6 4 16,-4 7-3-16,-10-4-3 15,3-3-10-15,-15 7-5 16,1-4-2-16,-10 0-1 16,-8 4-3-16,4-1 0 15,3 0 2-15,7 1 2 16,4-1 0-16,7 1 2 15,11-1-4-15,6-3 0 16,8 4-1-16,7-1 0 16,3 1 0-16,0-1-2 15,0 4 3-15,-3 2 2 16,-7 1 0-16,-8-4 2 16,1-2-2-16,-8 5-1 15,1-5 1-15,-8 9 1 16,-6 0-1-16,-8-4 2 0,-10 1-2 15,-7-4-1-15,-8 1 1 16,-3-4-1-16,1-2-3 16,-1-4 2-16,3-3 1 15,5-6 2-15,2-4-14 16,4 1-7-16,8-4-32 16,3 4-13-16,3-1-34 15,7 1-14-15,1 9-59 16</inkml:trace>
  <inkml:trace contextRef="#ctx0" brushRef="#br0" timeOffset="137241.403">26991 6438 272 0,'35'-6'101'0,"-17"6"-78"0,7 9-7 16,-11-2-8-16,0 5-2 0,0 7 4 15,0 25 8-15,-3 15 3 16,-4 17-10-16,-4 18 7 0,-3 41 2 15,-3 24-6-15,-1 42-1 16,1 44-5-16,-1 6 0 16,4 34 1-16,4 16 5 15,3-25-6-15,0 9-2 16,0-37-1-16,-4-13 1 16,-3-28 1-16,-7-28 3 15,-7-19-1-15,0-4 0 16,0-15-5-16,0-21-1 15,7-17-1-15,3-18 1 0,4-16-2 16,7-13-1-16,4-15 1 0,7-13 1 16,3-9-1-16,3-10 2 15,1-5-2-15,0-1-1 16,0-3 1-16,-1 0 1 16,4 0 1-16,4 0 1 0,7 0-2 15,10 3 1-15,8 0 0 16,3-3 1-16,3 0 0 15,15-3 2-15,10 0-3 16,7 0 0-16,15-1 1 16,-4 1 0-16,3-3-5 15,0 0 1-15,-3 6 0 16,-7-3 2-16,7-4-1 16,7 7-1-16,3 0 1 15,-7 0-1-15,-3 10 0 16,7-1 0-16,0 4 0 15,-7 5 2-15,-7 1-1 16,6 3-1-16,8 0 1 0,-3 6 1 16,-8-3-1-16,4 1-1 15,10-1 1-15,4 0-1 16,-14 0 0-16,0 3 2 16,7 0-1-16,0 0-1 15,-8-2 1-15,-9 2-1 16,-5-3 0-16,5-3 0 15,2-3 0-15,-2-7 2 16,-8 7-1-16,0-10 2 16,0 1-4-16,4-4 0 15,-4-3 1-15,-7 7 0 16,-7-4 0-16,-10 0 0 16,-8 0 0-16,1 1 0 15,-4-1-3-15,0 0 2 16,-4-3 3-16,-3 0 3 0,-4-3-2 15,-6 0-2-15,-8-3-3 16,-4 0 1-16,-2-3 1 16,-8 0 2-16,-4-1 1 15,-3-2 1-15,0 0-7 16,-3-1-2-16,-4-2 4 16,3-4 5-16,1-3 0 15,0 0 1-15,-1-15-3 16,1-19-2-16,-1-13 1 15,4-13 1-15,4-8-3 0,3-29 0 16,3-29 1-16,8-21 2 16,7-28-1-16,7-26 2 31,0-9-4-31,-1-15-2 16,-6 15 2-16,-7 0 0 15,-8 16 1-15,-6 25 0 16,-4 6 0-16,-3 19 2 0,-4 31-3 15,-7 19 0 1,-4 19 1-16,-10 13 0 0,-7 2 0 16,-8 7 2-1,-3 6-1-15,1 4-1 0,-1 2-2 16,0 3-1-16,4 4 2 16,3 0 2-16,4-10-2 15,3-3 0-15,0 0 1 16,1 4 2-16,-4 5-1 15,-1 10-1-15,-2 3-2 16,-5 10 1-16,1-1 1 16,-4 10 0-16,0 0-3 15,-6 3 0-15,-8 7-1 16,-11 2 0-16,-6 4 5 16,-1-1 3-16,4 1-3 0,0-4-1 15,-4-2 0-15,-10-7 2 16,-14-7-1-16,-7-5 2 15,-15 0-2-15,-34-1-1 16,-12-3 1-16,-45 20 1 0,-28-1-1 16,-29 12 2-16,-49 11-4 0,-28-1 0 15,-11 6 1-15,-7 1 0 16,-3-1-3-16,-4-3 0 16,11-6-5-16,31-6-2 15,11 3-13-15,53-3-5 16,25 2-10-16,42 8-3 15,49 14-106 1</inkml:trace>
  <inkml:trace contextRef="#ctx0" brushRef="#br0" timeOffset="139288.268">5024 8956 312 0,'-99'-66'115'0,"60"54"-89"0,-14-13-8 16,28 12-9-16,-10-3-12 0,-32 1 2 15,-14-1 1-15,-4 3 0 16,-31 4 0-16,-15-7 0 0,-6 13 0 16,-29-3 4-16,4 0 5 15,-8-1-3-15,-20 4 2 16,17 3-3-16,-25 3 2 15,26 7-2-15,-12 2 0 16,1 13 1-16,20 4 3 16,-9 8-4-16,2 17-1 15,15 8 0 1,3 1 0-16,-3 9-5 16,10 0 1-16,15 7 4 15,10 15 2-15,11 0 2 16,10-3 2-16,21 28-5 15,11 6-1-15,32-2-2 16,17 14 1-16,25 14-2 16,14-7-1-16,22 13-2 15,27-3 1-15,36-10 3 16,14-9 1-16,32 9 1 16,14 0 0-16,38-12 0 15,11-7 0-15,29 4 0 16,24 6 0-16,0-13 2 15,32-6 1-15,77 9 3 0,-10-5 1 16,-3-14 1-16,17-15 2 16,10-16-5-16,11-12-3 15,-14-13-3-15,-10-12 0 16,-1-10 0-16,4-9 1 16,-21-19 0-16,-18-13 0 15,1-15-2-15,-19-22 1 16,-24-25-2-16,-7-13-1 15,-39 0 1-15,-18-12 1 16,-21-19 1-16,-35 3 3 0,-35-7-3 0,-25-21 0 16,-18-3-1-16,-31-7-2 15,-29-31 1-15,-28-6-1 16,-24-29 0-16,-26 7 0 16,-38-25-9-16,-46 12-2 15,-28-6 4-15,-46 34 1 16,-46 20-1-16,-28 18 2 15,-32 25-6-15,-38 35-3 0,-15 21-17 16,11 23-5-16,10 18-16 16,4 7-6-16,35 3-17 15,7 3-7-15,15 3-33 16</inkml:trace>
  <inkml:trace contextRef="#ctx0" brushRef="#br0" timeOffset="143008.408">1972 10100 168 0,'0'-9'63'0,"0"3"-49"0,4-4 0 16,-4 7-3-16,0-3 6 15,0-3 6-15,0-1 5 16,-4 4 6-16,1-4-19 16,-1 1 3-16,-3 3 2 0,0 0-5 15,0 6 2-15,0 3-8 0,0 6-3 16,3 7 1-16,-3 3 2 15,0 9-2-15,4-3-2 16,-1 0 2-16,4 0 2 16,0-3 0-16,4-3 0 15,3-10-5-15,0 7-1 16,0-7 1-16,7-6 2 16,3-3-1-16,5-6 0 15,2-6 1-15,-3 2 3 16,1-9-2-16,-8 1 1 15,-4-4-1-15,-3-10 1 16,-10-2-2-16,-4-4 1 16,-4 7-2-16,-3-1 0 15,-4 7-3-15,-3 3 1 0,0 7-2 16,0 5-1-16,3 17 1 16,1 5-1-16,-1 16 0 15,4 13 0-15,3-3-3 16,1-1 2-16,10-2 1 15,7-1 0-15,0-9 0 16,3-3 0-16,5-6 4 16,-1-7 5-16,7-5-3 15,11-8 2-15,3-5-3 16,0-7 0-16,-7-9 1 16,1-15 3-16,-5-11-4 15,-10-2-3-15,-7 3 1 16,-7 6 0-16,-7 3-1 15,-14 7-2-15,0 6 1 0,-4 6 1 16,-3 6-3-16,3 16-2 16,-6 0-1-16,3 16 0 15,3 6 3-15,4 21 0 16,3 11-2-16,7-1 2 16,4 0-1-16,11-6-2 15,3 4 3-15,7-11 0 16,4-5 1-16,10-10 0 15,11-9 0-15,10-7 2 0,-3-6 1 16,7-6 3-16,-14-10-1 16,0-5 2-16,-4-11-2 31,-11-11 2-31,-6-14-4 16,-14 1 0-16,-4 0 1 15,-11-1 0-15,-14 4-2 16,-17 3-2-16,-4 3-2 15,4 10 1-15,-4 15-1 16,7 13-2-16,7 12-2 16,-6 13 1-16,9 12 3 15,8 19 1-15,11 10 1 16,6-4 0-16,8-2-3 0,6-10 0 16,11-4 2-16,15-8 0 15,13-10 1-15,0-7 2 16,8-8 1-16,-11-7 1 15,0-10 0-15,-4-12 0 16,-14-12 0-16,0-10 0 16,-3-6 0-16,-11 3 2 15,-10 0-3-15,-8 0 0 16,-10 0-1-16,-14 6-2 16,-14-9-2-16,-18 12 1 15,7 13-1-15,-4 22-2 16,11 12 0-16,11 13 3 0,3 13-2 15,8 5-1 1,10 11 0-16,6 14 0 0,12-5 3 0,10 0 0 16,18-13 1-16,10-10 0 15,4-9 0-15,14-9 0 16,-11-9 2-16,4-7 1 0,-10-10 1 16,-12-8 2-16,5-13-3 15,-8-19-2-15,-10 0 2 16,-8-4 0-16,-10 4 1 15,0 0 0-15,-10-3-2 16,-12 9-2-16,-20-3-2 16,-7 4-1-16,-15 11 4 15,4 23 1-15,7 12-5 16,7 23 0-16,15 8-1 16,2 14-1-16,5 14 4 15,13 4 0-15,11 3-2 16,14-12 0-16,18-7 2 15,7-12 0-15,10-10 1 0,8-9 0 16,-8-12 0-16,4-1 2 16,-14-9-1-16,0-9 2 15,-4-10 0-15,-10-12 3 16,-11-16-1-16,-4-10 0 16,-6 1-1-16,-8 2 0 15,-10 4-2-15,-7-3-2 16,-21 6 1-16,-11 9-1 15,3 10-3-15,-10 19 2 16,14 15-4-16,-3 16 1 16,14 12 2-16,10 17 1 15,7 21-4-15,11 0 1 16,14-6 0-16,15-10 2 16,6-9 3-16,18-12 2 15,7-7-1-15,-4-9-2 0,4-7 3 16,-14-9 0-16,3-9-1 15,-3-7 1-15,-11-12 0 16,-7-19 3-16,-3-18-1 16,-7-1 2-16,-11 0-4 15,-8 1 0-15,-9-1-1 16,-4 0 1-16,-11 4-4 16,-14 15 0-16,-7 22-1 15,-10 25-2-15,6 19 0 16,11 12 3-16,4 17-2 15,14 18-1-15,17 9 0 16,11-3 3-16,11-9-2 0,17-13 1 16,18-9 2-16,-4-12 2 31,8-4-3-31,2-13 0 16,-13-11 3-16,4-4 3 15,-5-10-2-15,-13-9-2 16,0-18 4-16,-8-20 1 15,-9-5-2-15,-12 2-1 16,-7 4-1-16,-6 2-2 16,-8 4 1-16,-17 19 1 0,-15 6-3 15,1 15 0-15,-8 17-1 16,15 15-2-16,0 15 0 16,13 29 0-16,15 3 0 15,7-3 0-15,14-7 3 16,14-2 2-16,7-16-2 15,15-4-2-15,9-5 2 16,-2-14 2-16,-1-5 0 16,0-7-1-16,-13-12 3 15,-1-10 0-15,-3-9 1 16,-8-16 2-16,-3-15-3 0,-10-13-2 0,-8 3 0 16,-13-3 1-16,-8 13-1 15,-17 2 2-15,-4 11-4 16,-14 11 0-16,7 20-1 15,-4 18-2-15,12 19 0 16,-5 16 0-16,8 31 3 16,10 6 2-16,4-6-2 15,10-6-2-15,15-13-1 0,17-9 3 16,7-6 0-16,4-16 1 16,21-9-5-16,14-10 1 15,-4-6 6-15,7-7 4 16,-13-6-3-16,-8-12-2 15,-7-9 4-15,-13-14 1 16,-12-8-2-16,-13-1-1 16,-8 7-3-16,-17 12-1 15,-18 7 1-15,-3 9 2 16,-11 9-1-16,7 7 2 16,3 18-7-16,-6 13 1 15,10 25-1-15,-3 16 2 16,13-1-1-16,19-5-1 0,13 2 0 15,18-5 3-15,11-7-5 16,7-10 2-16,10-12 2 16,4-9 3-16,14-13 2 15,-4-3 1-15,4-9 0 16,-14-1 2-16,-7-12-3 16,-4-9 0-16,-14-13 1 15,-6-9 2-15,-8-13-1 16,-14 0 0-16,-15 7-3 15,-20 5 1-15,-14 17-4 16,-4 8 0-16,0 17-1 16,-7 21 0-16,3 29 0 15,-6 31-2-15,13 3 0 16,4 3 3-16,22 1-2 16,16 8 1-16,19-15-3 0,21-3 1 15,17-25 0-15,4-22 2 16,10-19 3-16,15-13 2 15,10-15-1-15,-10-3 1 16,-4-13 4-16,-18 0 6 16,-10-13-5-16,-11-12 0 15,-17-3-2-15,-19 3 1 16,-16 10-4-16,-22 15-2 16,-7 9 0-16,-7 20-1 15,11 21-3-15,-11 28 0 16,3 26-1-16,11 6 3 15,4 0-2-15,14-1-1 0,17 1 0 16,18-3 3 0,11-16-2-16,10-12 1 15,11-23 2 1,7-15 0-16,21-16 2 16,-4-6 3-16,4-3 4 0,-14-4 2 15,-7-11-1-15,-7-17-1 16,-18-3-3-16,-14-9 1 15,-10 16-2 1,-19 2 0-16,-23 14-1 0,-12 15 0 16,-3 18-5-16,4 26 1 15,3 25-2-15,0 16 0 16,18-4 0-16,10-6 0 16,14-6 0-16,11-9-2 15,11-7 3-15,7-3 0 16,-1-13-10-16,11-2-5 15,4-7-47-15,7-3-21 16,-7-9-98-16,0-7-67 16,-11-9 106-16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17:07.5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19308 3535 200 0,'-4'-7'74'0,"8"1"-58"0,-4-6 9 0,3 12 0 15,-3-10-7-15,0 1 0 16,0-1-2-16,-3 1 0 15,-1 0-8-15,-3 2 1 0,-4 1 4 16,-3 0-5-16,-3 3 0 16,-1-7-2-16,0 4 1 15,1 0-2-15,-4-1 0 16,-1-2-3-16,1 3 1 16,-3-4 0-16,-5-5 3 15,-2-1-3-15,-5 7-2 16,-3-4 2-16,-3 1 0 15,0-1-1-15,3 4 1 16,0-1-4-16,4 4 0 16,-4 0 1-16,7 2 2 0,4-2-1 15,0 3-1-15,0 3-2 16,-4 0 1-16,-3 0 1 16,-4 0 2-16,-3 3 1 15,-1 3 1-15,-3 1-2 16,4-1 1-16,3 0 0 15,4 4 3-15,0-1-5 16,3 1-1-16,4-1 0 16,-1 3 0-16,1-2 0 15,4-7 0 1,-1 13 0-16,-3-1 0 16,-4-5 0-1,-3 2 0-15,-4 4 0 0,0 0 0 16,4-4 0-16,-1 4 2 15,5-4-3-15,2-2 0 16,5 9 1-16,3-10 0 16,3-3 0-16,0 4 2 15,1-1-1-15,-1 1 2 16,-3 2-2-16,-4 4 2 16,0-1-4-16,-3 14 0 15,-4 5 1-15,-3 1 2 0,3 2-1 16,4 1 2-16,0 0 0 15,3-10 3-15,4 3 1 16,4-3 3-16,-1 7-5 16,4-10-1-16,0 3 0 15,3 7 2-15,0-1-1 16,1 4 0-16,-1-1-1 16,1 1 0-16,3 0-2 15,0-4 1-15,3 1-2 16,4-1-1-16,4-3 3 15,3 1 2-15,0-4 0 16,3 3 0-16,8-6-3 0,3 1-2 0,7-5 3 16,4 1 2-16,7 7 0 15,0-4 2-15,3 0 2 16,11 3 2-16,-7 7-5 16,-7-7-4-16,-1 0-1 15,1-3-1-15,4-6 0 16,9 6 2-16,5-6 1 0,3-4 1 15,-4 1-5 1,-3 0 1-16,-3-1 2 16,-8-2 1-16,0 0-4 0,1-1 1 15,-1-6 2-15,7-3 1 16,1 4 1-16,6-7 0 31,-3 0 0-31,-3 0 0 16,-5 0-5-16,-2 0 1 0,-1 0 0 15,0 0 2-15,1 0-1 16,-1 0 2-16,4 0-4 16,-4 3 0-16,1-3 3 15,-1 0 1-15,0-3-1 16,-3-4-2-16,-4 4 1 0,1-3-1 16,-5-3 0-16,1 6 2 15,0-4-1-15,0 1 2 16,3 0-4-16,4-1 0 15,-1 1 1-15,1-3 2 16,-3 3-1-16,-1-7 2 16,0 0-4-16,-3-2 0 15,-4-1 3-15,0-3 1 16,-3 7-4-16,0-4-1 16,-4 4 1-16,-3-1 0 0,-1 4 3 15,-3-1 1-15,0 4-4 16,-3 0 1-16,0-1 0 15,-1-2 2-15,4 0-1 16,4-7-1-16,3 6 1 16,4-5-1-16,-1-1 2 15,5 4 1-15,-5-1-6 16,1 4 0-16,-4-1 1 16,0 1 3-16,-3 3 0 15,-4-1 2-15,-3-2-2 16,-1 6 2-16,1-4-2 15,-1-2-1-15,1 6 1 16,0-3-1-16,-1-4-3 0,4 7 2 16,-3-3 1-16,-1 0 2 15,-2-1-3-15,-1 1 0 16,0 0 1-16,0-1 2 16,-4 1-1-16,1 0 2 15,-4 0-2-15,0-1-1 16,0 1 1-16,0 6 1 15,0-6-3-15,0 3 0 16,-4-4 1-16,4 7 0 16,0 0 0-16,0-3 2 15,-3-3-1-15,3 3-1 16,0-7-2-16,0-5 1 16,0 9 1-16,-4-4 0 15,4 1 0-15,0-4 2 0,0 1-6 16,0-1 1-16,0 1-1 15,0-1 2-15,0 0 3 16,0-2 2-16,0 5-4 16,0-2 1-16,4-1 0 15,-1 1 0-15,1-4 0 16,-1 0 2-16,1-2-3 16,-1-1 0-16,1 0 1 15,-1-3 2-15,-3-3-3 16,0-3 0-16,-3-4 3 15,-4-2 3-15,0-7-2 16,-4 0-2-16,-3-9 0 0,0 0 1 16,-4 3-6-1,-10 3-1-15,0 3 2 16,-4 1 3-16,-7 5 3 0,-7 1 1 16,-3 2-5-16,3 1 1 15,0 3 0-15,0 6 2 16,1-3-6-16,-8 6 1 15,-4 9 1-15,-3-2 3 16,0 2-2-16,7 10 0 16,8-3 1-16,6 3 2 15,11 0-1-15,6 0-1 16,8 0-2-16,0 0-1 16,4-6-9-16,2 6-5 15,5-3-31-15,-1 3-14 0,1 0-36 16,-1 0-15-16,-3 0-24 15</inkml:trace>
  <inkml:trace contextRef="#ctx0" brushRef="#br0" timeOffset="3351.147">22468 4134 192 0,'-10'3'74'0,"6"-3"-58"0,-3 0 20 0,7 0 7 15,-3 0-4-15,-1 0 1 16,4 0-5-16,0 0-1 16,0 0-19-16,0 0 2 0,0 0 1 15,0 0 1-15,4 0 1 16,3 0-7-16,0 0 0 16,0 0-4-16,7 0 2 15,7-3 0-15,11-4 1 0,14-2-2 16,7 6-1-1,0-3-5-15,-4 6-1 0,-7 0-1 16,-3 6 1-16,-7-6-2 16,-4 0-1-16,-3 0-2 15,-4 0 1-15,-7 0-21 16,0 0-10-16,-3 0-42 16,-4 0-15-16,-4 3-65 15</inkml:trace>
  <inkml:trace contextRef="#ctx0" brushRef="#br0" timeOffset="3720.896">23178 3851 260 0,'0'-25'96'0,"7"16"-75"0,3 0 21 0,-3-1 6 0,0 7-15 16,0 0-1-16,0 6-13 15,4 3-4-15,-4 7-8 16,0 9-1-16,-3 0 4 0,-4 6-4 15,-4 6-1-15,-3-2-2 16,0-1-3-16,-4 13-2 16,1 0 1-16,-1-6-8 15,1-1-4-15,3 1-22 16,3-13-10-16,8-6-45 16,6-7-19-16,1-9-3 15</inkml:trace>
  <inkml:trace contextRef="#ctx0" brushRef="#br0" timeOffset="4256.225">23439 3867 268 0,'0'-22'101'0,"3"13"-78"0,4-1 6 16,-3 4-2-16,3 3-4 15,0 0 3-15,0 3-3 0,3 3-2 16,1 0-11-16,7 3 5 0,3 1 2 16,4 2-7-16,3 4-1 15,0-1-1-15,-3 7 0 16,-4 6-2-16,-7-3-1 16,-7 0 3-16,-7 0 5 15,-11 0 2-15,-3 0 3 16,-7 0-8-16,-7 3-3 15,0-3-4-15,3-3 0 16,0-1 0-16,1 1 1 16,2-9-5-16,5 5-1 0,3-2-2 15,3-4 3-15,4 1 0 16,4-1 1-16,3 7 0 16,7-10 2-16,0 3 3 15,7 1 2-15,3-1-3 16,5-3-1-16,2-2-1 15,1 5 1-15,-4-3 0 16,-3 1 1-16,-4-1-2 16,-4 0-2-16,1 0-17 15,0 1-9-15,-1-4-13 16,1 0-3-16,6-3 4 16,5-3 4-16,-1-4-10 0,3-2-2 15,-2-3-63 1,2-1-55-16,-3 0 59 15</inkml:trace>
  <inkml:trace contextRef="#ctx0" brushRef="#br0" timeOffset="4772.096">23961 4105 192 0,'0'0'74'0,"0"0"-58"0,0-3 9 0,0 3 2 16,0 0 4-16,0 0 3 15,0 0-1-15,0 0 0 16,0-6-18-16,0 0 6 0,3-1 3 15,-3 7 1-15,0 0 0 16,0 0-8-16,0 0-2 16,0 4-7-16,0 5 0 15,0 4-1-15,0 2 1 16,0 4-4-16,7 3-1 16,0 3-1-16,4-3-2 15,3 0 3-15,0-3 0 0,-3 0-1 16,-1-4-2-16,1-2-10 15,-4-4-4-15,0-3-42 16,-3-2-15-16,3-4-87 16</inkml:trace>
  <inkml:trace contextRef="#ctx0" brushRef="#br0" timeOffset="5022.088">24229 4109 312 0,'-4'-13'115'0,"8"7"-89"0,3 3 32 16,-7 3 10-16,0 0-18 16,0 3-4-16,-4 3-10 15,-10 7-2-15,-7 15-19 16,-11 19-7-16,-7-3-1 0,1 6-4 16,-1 0-2-16,-3 0 0 15,3 3-1-15,-4-2-29 0,1-1-13 16,3-3-44-16,-3-3-21 15,10-13-62 1</inkml:trace>
  <inkml:trace contextRef="#ctx0" brushRef="#br0" timeOffset="5567.824">19350 3522 176 0,'85'-31'68'0,"-54"21"-52"0,8 1 8 0,-25 6 2 31,0 3 13-31,-7 3 8 16,-10 13 2-16,-8-4 0 15,-17 13-27-15,-14 13 9 0,-15 15 4 16,-3 19-11-16,-3 0-3 0,-15 4-6 15,-17 27 0-15,-7 10-6 16,3 3-1-16,-3 10-11 16,-8 11-3-16,18-14-43 15,18-20-20-15,21-6-100 16</inkml:trace>
  <inkml:trace contextRef="#ctx0" brushRef="#br0" timeOffset="6372.816">17480 6006 312 0,'0'-13'115'16,"4"7"-89"-16,10-4 8 0,0 4-4 0,0 0-3 15,4-1 1-15,6-2-2 16,5 0-1-16,6-4-14 15,11 1 4-15,17-1 5 0,8 7-2 16,-4-1-1-16,-4 7-3 16,-13 4-1-16,-12 5 4 15,-13 4 1-15,-14 2-1 16,-15 4 2-16,-13 9-10 16,-12 4-3-16,-2 2-4 15,-1-3-2-15,4 4 1 16,6-7-1-16,5 0-3 15,6-2 2-15,8-1-1 16,10 0 0-16,7 0 2 0,11 3 0 16,6 0 0-16,5 0 0 15,2 4 0-15,-2 2 0 16,-5 1-3-16,-6 9 2 31,-4-4 3-31,-7-2 1 16,-3-7 1-16,-7 7 0 0,-8-13-2 15,-3 0 1-15,-11-6 2 16,-10 0 2-16,-14 0-3 16,-11-7-1-16,0 1-3 15,4-4-1-15,10-3-1 16,-4-6-2-16,12 0-22 16,6-3-10-16,7-3-23 15,11 0-9-15,7-4-7 0,11 1-2 16,17-4-78-1</inkml:trace>
  <inkml:trace contextRef="#ctx0" brushRef="#br0" timeOffset="6693.232">18895 6103 280 0,'-11'-13'107'0,"11"7"-83"0,4-4 35 0,-4 10 9 16,0 0-20-16,-4 0-7 16,-3 0-16-16,-10 16-5 15,-8 6-12-15,-3 9-3 0,-4 7 1 16,-7 0-3-16,4 9 0 15,-4-6-1-15,0 6 1 0,0 0-2 16,4 3 2-16,3-3-11 16,11-3-2-16,4-10-55 15,6 1-21 1,4-10-85-16</inkml:trace>
  <inkml:trace contextRef="#ctx0" brushRef="#br0" timeOffset="6959.765">18404 6012 368 0,'-3'-13'140'0,"6"13"-109"0,12 0 9 15,-5 3-4-15,4 7-6 16,4 5 2-16,7 14-9 15,3 8-3-15,0 7-12 16,0 6-1-16,0 4 0 0,1 2-3 0,-1 4-3 16,4 6-5-16,-1-4-2 15,5-5-48-15,2-7-19 16,-2-9-115 0</inkml:trace>
  <inkml:trace contextRef="#ctx0" brushRef="#br0" timeOffset="7581.689">19237 6191 284 0,'-14'0'107'0,"17"0"-83"0,1 0 13 0,3 0-1 0,7-4-2 16,7-2 2-16,7 6-8 15,8-3-3-15,3-3-14 16,-1 6-4-16,1-3-1 0,0 3-3 16,-4 0 0-16,-3 3-17 15,-4-3-7-15,-7 9-133 16,1-3-78 0,-8-2 101-16</inkml:trace>
  <inkml:trace contextRef="#ctx0" brushRef="#br0" timeOffset="7753.472">19346 6476 360 0,'36'-6'134'0,"-1"2"-104"0,21-5 1 0,-27 3-7 16,6-4-14-16,7 1-3 15,4 0-9-15,-4-1-1 16,-6 4 1-16,-5 3-52 0,-6 0-21 15</inkml:trace>
  <inkml:trace contextRef="#ctx0" brushRef="#br0" timeOffset="8371.094">20242 5864 260 0,'-7'-6'99'0,"7"3"-77"0,0 0 15 15,0 3 3-15,0 0-7 16,0 0 1-16,0-3-4 15,0 3-1-15,4-3-16 16,-1-1-1-16,4-5 1 0,4 6-3 16,7-6 0-16,6-7-2 15,8 6 0-15,3-5-2 16,4-1 1-16,0 4-4 16,-4 2 0-16,1 7-1 15,-1 3 1-15,-3 6 0 16,-8 4 1-16,-6-4 2 15,0 10 1-15,-4 9 3 16,-11-3 1-16,1-4-3 0,-11 14 0 16,-11 21-3-16,-3 0 0 15,-4 4-6-15,0-1-1 16,1-2 1-16,-1-4 0 16,4-6 3-16,7-7 1 15,7-2-1-15,7-4-2 16,10-3-2-16,8-3 1 15,3-6 7-15,11-6 4 16,10-4-1-16,11-6 0 16,7 4-5-16,-3-7-1 15,-5 0-1-15,-6 0-2 16,-3-7-24-16,-8 4-11 16,-3-3-31-16,-4-3-11 0,0-4-74 15,0-3-63 1,1-6 82-16</inkml:trace>
  <inkml:trace contextRef="#ctx0" brushRef="#br0" timeOffset="8818.627">21015 5723 368 0,'-11'-25'140'0,"11"16"-109"0,4-1 7 0,-1 7-3 0,5-3-10 16,2 6 3-16,1 6-5 15,6-3 0-15,12 7-12 16,13-1 2-16,14 4 3 0,8-4-4 15,-1-3-2-15,-6 1-3 16,-1-1 0-16,-3-3-2 16,-7-3 0-16,-7 0-1 15,-7 0 2-15,-11 3-1 16,-7 7 0-16,-7 5 1 16,-11 7 1-16,-6 7-3 15,-4 5-1-15,-4 10-1 16,0 3 1-16,1 6-2 0,3 1-1 15,3-4 1-15,4-6-1 16,3-10-5-16,1 1 1 0,-1-10-44 16,4-3-18-16,0-7-31 15,0-2-10-15,0-7-63 16</inkml:trace>
  <inkml:trace contextRef="#ctx0" brushRef="#br0" timeOffset="9380.974">22013 6012 244 0,'-24'3'93'0,"24"-3"-72"0,0 0 20 0,0 0 7 15,3 0 3-15,8 0 6 16,3-3-11-16,11-3-4 16,10-1-23-16,11 1-3 0,7 3 1 15,-4 3-9-15,-3 3-4 16,-4 0-3-16,-3 0-1 16,-4 0-25-16,1-3-10 15,-1-3-33-15,-3-3-12 16,3 3-79-1</inkml:trace>
  <inkml:trace contextRef="#ctx0" brushRef="#br0" timeOffset="9668.903">22871 5520 352 0,'0'-22'132'0,"7"18"-103"0,0 1 16 0,0 3 2 16,0 0-19-16,0 3-4 15,0 10-5-15,-4 12-3 16,-3 16-8-16,-3 9-5 0,-1 6-2 16,-3 4-1-16,0-4 0 15,4 17 0-15,-1-1 0 16,1 0-20-16,3-10-9 15,3-8-27-15,1-10-12 16,3-7-26-16,7-15-11 16,4-12-14-1</inkml:trace>
  <inkml:trace contextRef="#ctx0" brushRef="#br0" timeOffset="10182.394">23266 5670 272 0,'-11'-19'101'0,"15"7"-78"0,-4-10 15 15,3 12 2-15,-3-2-11 16,4-1-2-16,-1 1-7 16,1-4 0-16,-1 7-11 15,4-4 3-15,4 4 2 0,3-1-5 16,0 4-3-16,7 0 1 15,0 3 2-15,4-1 0 0,3 4 0 16,1 4-1 0,2 5 2-16,-2 7-1 15,-1 6 0-15,-7 6 3 0,-10 13 3 16,-8-1-4-16,-10 1 1 16,-7 0-5-16,-4 0-2 15,1-4 2-15,-5 1 0 16,1-1 1-16,0-5 0 15,4-4-4-15,-1 7-1 16,4-1-1-16,3 1-2 31,4-4 1-31,4 3-1 16,3-5 0-16,7-7 0 0,7-10 2 16,7 4 3-16,18-13-2 15,14-3 0-15,10-3-1 16,1-7 1-16,-8 1-2 15,-7 0-1-15,-6-1-21 16,-1 1-9-16,-10-1-34 16,-4 1-11-16,-3 0-34 15,0-1-11-15,-1 4-20 16</inkml:trace>
  <inkml:trace contextRef="#ctx0" brushRef="#br0" timeOffset="10507.904">24038 5839 348 0,'-28'-6'132'0,"28"6"-103"0,0 0 12 0,0 0-1 16,7 0-11-16,4 9-2 16,-1 1-11-16,4 2-3 0,4 7-7 15,3 3-2-15,4 0 0 16,0 0-5-16,-1 6 1 16,1-3 0-16,0 0 0 0,-4-6-22 15,-4 0-8-15,1-3-34 16,-4-7-13-16,0 1-79 15</inkml:trace>
  <inkml:trace contextRef="#ctx0" brushRef="#br0" timeOffset="10760.808">24472 5883 388 0,'4'-9'145'0,"-1"9"-112"0,1 0 10 0,-4 0-2 16,0 6-10-16,-4 3 2 16,-6 7-8-16,-4 9-3 15,-4 10-12 1,-7 12-4-16,-7 12 0 0,-6 1-3 0,-5 0 0 16,1-1-3-16,0-2-1 15,-1 5-15-15,8 1-6 16,3-3-42-16,4-7-19 15,3-6-88 1</inkml:trace>
  <inkml:trace contextRef="#ctx0" brushRef="#br0" timeOffset="11662.435">17448 6968 256 0,'-17'3'96'0,"10"-3"-75"0,-4 7 12 0,8-4 2 15,-1 3-4-15,1-3 4 16,-1 10-4-16,4-1 1 16,7 1-18-16,4-1 5 0,6 1 4 15,8-4 1-15,7-3 1 16,10-2-3-16,4-8-2 15,14-8-4-15,21-7 0 16,18 0-7-16,0 0-3 16,17 1-3-16,7 5-3 15,-6 4 1-15,-4 2-1 16,0 1-3-16,-4 3 0 16,-10 3 2-16,-15 3 2 15,-16 0 0-15,-16 0 2 16,-9-3-4-16,-11 7 0 0,-8-7-30 15,-6 0-12-15,-4-7-40 16,-3 4-15 0,-8 0-67-16</inkml:trace>
  <inkml:trace contextRef="#ctx0" brushRef="#br0" timeOffset="12277.909">17963 7329 336 0,'-17'-3'126'0,"17"-1"-98"0,7-2 14 0,0 0 2 15,7 0-12-15,7-4-1 16,4-2-11-16,3-4-5 16,4-3-8-16,0 3-1 0,3 4 1 15,0 3-3-15,-3 2-1 16,0 4 1-16,-8 6 0 16,-2-3 0-16,-8 10 2 15,-7-4-1-15,-4 3 0 0,-6 1-3 16,-1-1-2-16,-3 1 1 15,0-1 1-15,0-3-1 16,3 4-1-16,4-1-2 16,4 0-1-16,3 1 2 15,7-1 0-15,4 4 1 16,3-1 0-16,7 1 0 16,0-4 0-16,4 13-3 15,0-3 2-15,-4 0 1 16,0 3 0-16,-3 3 0 15,-4 0 0-15,-3 0 2 16,-4 0 1-16,-3 0 5 0,-4 0 5 16,-4-6 2-16,-6 6 3 15,-8-6-6-15,-7-3 1 16,-10-1-6-16,-11-2 1 16,-6-1-7-16,-5-5-1 15,4 2-2-15,7 1 0 16,4-4-18-16,7-3-9 15,3-3-38-15,8 0-17 16</inkml:trace>
  <inkml:trace contextRef="#ctx0" brushRef="#br0" timeOffset="12991.287">20249 6767 228 0,'-45'7'88'0,"30"-4"-69"0,1-3 17 0,11 0 3 16,3 0-6-16,0 0 3 15,0 0-5-15,10-3-1 16,5 0-17-16,6-1 10 0,7 1 4 16,4 3-1-16,6 0 2 15,5 0-5-15,3 0-2 16,7 0-7-16,17-6-1 0,22-10-4 15,7-9 0-15,-1-3-5 16,19-3-1-16,3 2-1 16,-14 4 1-16,-11 3-7 15,-7 4 1-15,-10 2-15 16,-8 3-5-16,-10 4-26 16,-10 3-11-16,-12 6-19 15,-6 0-8-15,-11 9-55 16</inkml:trace>
  <inkml:trace contextRef="#ctx0" brushRef="#br0" timeOffset="13553.947">20673 6971 348 0,'-4'0'129'0,"8"0"-100"0,10-3 9 0,0-3-1 15,14-4-12-15,11 4-2 16,7-3-7-16,3-1-2 16,-3 1-8-16,-4 3-4 0,-3 3-1 0,-7 3 1 15,-4 0 1-15,-7 3 12 16,-6 0 5-16,-8 3-2 15,-4 0 2-15,-3 1-5 16,-3 2-1-16,-1 0-11 16,1 1-1-16,-1-1-2 15,0 1 0-15,4-1-5 16,0 4-1-16,4 2 5 16,3 7 2-16,7 3 1 15,4 7-2-15,3-4-2 16,4 6-1-16,3-2 2 15,4-4 2-15,-1 0 0 16,1-6 2-16,0 0 2 0,-7-3 2 16,-8-3 1-16,-3-4 0 31,-7-2 2-31,-7-1 1 16,-7 0-3-16,-10 7-3 15,-12-7-2-15,-6 4-3 16,-7-4-2-16,3 1 1 15,4-4-4-15,7-3-1 16,3 0-35-16,4-3-13 16,7-3-43-16,10-3-18 0,11 0-56 15</inkml:trace>
  <inkml:trace contextRef="#ctx0" brushRef="#br0" timeOffset="13959.551">23072 6492 264 0,'-11'0'101'0,"8"0"-78"0,-1 0 22 0,4 0 4 16,0 0-9-16,0 0 0 15</inkml:trace>
  <inkml:trace contextRef="#ctx0" brushRef="#br0" timeOffset="14134.732">23065 6495 620 0,'17'0'44'0,"15"0"-3"0,14 0-17 15,10 0-7-15,8-3-10 16,24-4-5-16,21 1 1 16,4-3 0-16,18-1-1 15,13-2-2-15,-13-4 1 16,-1 3-1-16,-3-2-3 16,-10 2 0-16,-18 1-16 15,-22 2-7-15,-17 7-40 16,-17 0-17-16,-22 3-94 31</inkml:trace>
  <inkml:trace contextRef="#ctx0" brushRef="#br0" timeOffset="14725.22">23453 6796 368 0,'-4'-3'137'0,"8"-1"-106"0,-1 1 10 16,4 0 0-16,4 0-5 15,6 0 0-15,8 0-11 16,10 0-2-16,11 3-14 15,4 0-1-15,-1 3-1 0,0 0 3 16,-6 6 1-16,-1-2-1 16,-10 2-1-16,-7 0-1 15,-11 4 7 1,-11-1 0-16,-6-2-8 16,-4 6-3-16,-4-7-3 15,0 0 1-15,1 1-3 0,-1-1 0 16,4 1 1-16,0-1 0 15,4 3-3-15,3 4 2 16,3 0 1-16,4 9 0 16,4 0 0-16,-1 3 0 15,1 4 0-15,0-1 0 16,-1 0 0-16,-3-2 2 16,0-4-1-16,-3 0 2 15,-4-7 7-15,-7 1 3 16,0 0-6-16,-7-3-2 15,-8-4-3-15,-9-2-2 16,-12-1 1-16,-3 1 1 16,-3-4-3-16,0 0 0 15,6 4-12-15,5-4-5 16,6-3-39-16,4 3-17 0,10-3-112 16,4 7-84-1,0-1 107-15</inkml:trace>
  <inkml:trace contextRef="#ctx0" brushRef="#br0" timeOffset="15553.973">19336 8464 304 0,'24'-25'112'0,"-6"18"-87"0,0 4 18 0,-11 3 2 16,0 0-4-16,0 3 0 15,-7 7-3-15,-4 5 1 16,-6 7-21-16,-8 10 1 0,-3-1-1 16,-7 10-6-16,0 0 1 31,-1-1-8-31,1 1-3 0,0-3-1 16,0-1-1-16,3 1 0 15,0 0 0-15,4 2-11 16,0-8-5-16,0 5-17 15,0-5-4-15,3-4-15 16,0-3-8-16,1-3-36 16,-1-6-16-16,4-10-15 15</inkml:trace>
  <inkml:trace contextRef="#ctx0" brushRef="#br0" timeOffset="15881.646">19046 8338 300 0,'-7'-9'112'0,"11"9"-87"0,-1 0 11 0,-3 0 0 15,0 0 2-15,8 0 4 16,-1 0-3-16,3 3 1 15,4 3-22-15,0 10 1 0,1 9 1 16,-1 16-9-16,0 12-1 0,3 7-6 0,1-1-3 16,3-2 0-16,4-4 1 15,0-3-1-15,3-3-1 16,0-3 1-16,-3-6 1 16,-4-4-12-16,0-12-3 15,-7-6-38-15,0-7-17 16,-3-6-28-16,-1-6-11 15,-10 3-35-15</inkml:trace>
  <inkml:trace contextRef="#ctx0" brushRef="#br0" timeOffset="16194.111">19558 8555 316 0,'4'-22'118'0,"6"12"-92"0,4 1 15 16,-7 6 0-16,4-4-10 15,3 4 2-15,0-3-17 16,7 6-4-16,4 0-8 0,3 0-1 0,4 0 1 15,0 6-5-15,-4-3 1 16,0 7-22-16,-3-4-10 16,-4-3-26-16,-3 7-11 15,-4-10-76 1</inkml:trace>
  <inkml:trace contextRef="#ctx0" brushRef="#br0" timeOffset="16437.893">19558 8774 264 0,'-4'10'99'0,"12"-10"-77"0,2 0 13 0,1 0 3 0,3 0-5 15,3 0 1-15,8-4-8 16,7-2-4-16,7 3-12 15,0-3-6-15,-1 6-3 0,-6 0 1 16,-4 0 1-16,-3 0-34 16,-4-3-17-16,-3-4-105 31</inkml:trace>
  <inkml:trace contextRef="#ctx0" brushRef="#br0" timeOffset="17307.189">21015 8335 280 0,'11'-15'104'0,"-8"5"-81"0,4-2 12 16,-3 2 0-16,3 1-8 15,0-1-1-15,0-5-3 0,-4 5-3 16,1-2-10-16,-1-4 9 0,-3 0 4 15,0-2 2-15,-3-1 0 16,-1 3-3-16,-6-3 1 16,-4 0-4-16,-7 7 0 15,-8-4-6-15,-6 4-3 16,-4 2-3-16,-7 4-2 16,0 6-3-16,4 9 1 15,3 7 0-15,1 3 1 0,6 3-5 16,0 12 1-16,7-5-2 15,8 2 0-15,6-3 2 16,8-6 0-16,10 3 2 16,10-6 3-16,19-6-2 31,9-4 0-31,8-3-1 16,0-3 1-16,0-6-2 15,-7-9-1-15,-7-4 1 16,-4-3 1-16,-7-6 5 15,-6 6 6-15,-5-3-3 16,-6 7 0-16,-4 2-4 16,0 7 1-16,-7 9-6 15,0 9-3-15,-4 14 1 0,-3 5 0 16,0 7 1-16,0 15 0 16,4 13 0-16,-1 3 2 15,8 0-1-15,3-7-1 16,0-5 1-16,3-7 1 15,1-9-1-15,-1 0-1 16,-2-13-4-16,-1-6-2 16,0-7-37-16,0-5-16 15,0-4-43-15,0-6-18 16,7 0-62 0</inkml:trace>
  <inkml:trace contextRef="#ctx0" brushRef="#br0" timeOffset="17609.269">21403 8464 304 0,'-25'-19'115'0,"25"16"-89"0,4 0 21 16,3 0 5-16,4 3-10 16,3 0 0-16,7 3-15 0,3 0-5 15,8 0-12-15,7 0-6 0,10 0-1 16,4 0-9-16,4-3-1 16,-4 0-49-16,0-6-23 15,3 0-91 1</inkml:trace>
  <inkml:trace contextRef="#ctx0" brushRef="#br0" timeOffset="18162.971">22437 8012 272 0,'10'-28'101'0,"-6"19"-78"0,3-7 17 16,-4 10 5-16,1-1-4 16,-4 4 2-16,0 3-14 15,-7 3-6-15,0 7-13 16,-7 5-2-16,-4 14 2 0,-3 8-2 0,-4 7 1 15,4-6-3-15,3 9-1 16,8-13 1-16,10-2 1 16,7-4 1-16,10-6 2 15,5 3-5-15,2-6-1 16,5-4-2-16,-1-2 1 16,0-4-2-16,0-2-1 15,0 2-13-15,1-3-4 16,-5-3-13-16,-6-3-4 15,-4 0-26-15,4-3-9 16,-1-3-85 0</inkml:trace>
  <inkml:trace contextRef="#ctx0" brushRef="#br0" timeOffset="18463.058">22825 8003 252 0,'-4'-13'96'0,"4"13"-75"0,0-6 21 16,0 6 3-16,0 0-6 15,0 0 2-15,0 9-1 16,0 1 0-16,-3 15-22 16,-1-6-2-16,1 18 1 0,-1-5-9 0,-3 8-4 15,0-2-1 1,0 12 2-16,0-3-2 15,3 16-2-15,4 15 0 0,7-27-1 16,-3-11-3-16,7 1 0 16,3 6-23-16,0-9-10 31,-4-10-32-31,1-6-12 16,-1-6-73-1</inkml:trace>
  <inkml:trace contextRef="#ctx0" brushRef="#br0" timeOffset="18772.696">23022 8357 356 0,'7'0'134'0,"7"3"-104"0,4 7 7 15,-7-1-5-15,3 0-18 16,0 10-5-16,0 0-6 0,-3-3 0 16,6 12-2-16,-3-6-1 0,4 0 1 15,-4 3-4-15,4-3 2 16,-4-3-30-16,3-4-14 15,-2-2-37-15,2-7-15 16,-3-6-29-16</inkml:trace>
  <inkml:trace contextRef="#ctx0" brushRef="#br0" timeOffset="19069.521">23495 8363 312 0,'7'-6'115'0,"-7"6"-89"0,4-3 21 0,-4 3 5 15,0 0-8-15,0 0 1 16,-4 3-10-16,-10 10-2 0,0 5-18 16,0 1-2-16,-18 31 0 0,4-12-3 15,-18 25 0-15,-18 15-4 16,8 1-1-16,7-1-3 15,10 7 1-15,7-16-7 16,4-10-1-16,7-12-38 16,3-3-16-16,4-13-54 15,7-9-23-15,3-12-16 16</inkml:trace>
  <inkml:trace contextRef="#ctx0" brushRef="#br0" timeOffset="22288.106">15600 9759 272 0,'7'-7'104'0,"3"4"-81"0,8-3 20 0,-11 3 3 15,4 0-7-15,-1 3 2 16,1 0-12-16,3 0-3 16,0 3-15-16,0 0 4 0,0 0 3 15,0 0-2-15,1 0 3 16,2-3-1-16,4-3 0 16,11-3-7-16,10 0-4 15,11-1-4-15,7 1 0 16,0-3 0-16,4-1 1 15,6 4-2-15,19-3 1 0,2-1-2 16,5 1-1-16,13 6 3 16,25-4 0-16,0 4-1 15,32 0-2 1,10 3 1-16,22 0-1 0,13 0 0 16,26 0 2-16,-4 0-1 15,-22 0-1-15,-52 0 3 16,113 0 0-16,98 0-1 15,-17 0-2-15,-14 0 3 16,17 0 0-16,18 0 1 16,3 0 0-16,4 0-2 15,11 0 1-15,14 0-2 16,20 0-1-16,26 3 1 0,31 0-1 16,128-3 0-16,-8 10 2 15,-7-4-3-15,32 4 0 16,32 2 1-16,-4 4 2 15,42 6-1-15,-24 3-1 16,28 9 3-16,-35 13 2 16,-11 13-4-16,-7 18-3 15,-24-2-28-15,-22 8-10 16,829 111 46-16</inkml:trace>
  <inkml:trace contextRef="#ctx0" brushRef="#br0" timeOffset="25146.834">16387 10793 260 0,'-18'-3'99'0,"14"0"-77"0,4 3 13 0,0 0 1 15,0 0-10-15,0 0-3 16,0 0-2-16,0 0-1 15,0 0-11-15,0 0 8 0,7-6 3 16,0 0-2-16,4-1 2 0,3-2-2 16,11 0-2-16,10-4-6 15,7-3-4-15,4 7-1 16,0-1-1-16,0 10-5 16,0 0 1-16,0 0 0 15,0 10 2-15,-8-1 3 16,-2 1 4-16,-8-1 5 15,-3 1 1-15,-11 2 0 16,-7 1 4-16,-7-1-5 0,-7 4 0 0,-7-1-8 16,-8 11-2-16,1-4-2 15,-3 9 1-15,2-3-2 16,-2 0-1-16,3 1 1 16,-1-1-1-16,8-6-3 15,4-3 2-15,6-4-4 16,8-5-1-16,6-7 5 15,4 3 2-15,8-3 1 16,6-3-2-16,7 6-2 0,4-2 1 16,3 11-1-16,-3 4 0 15,0 0-5-15,-4 6-3 16,-3 3 3-16,-4 0 2 16,-7 13 3-16,-3-3 3 15,-4-1 0-15,-3 7 2 16,-4-3 0-16,-7-3 1 15,-4-7 4-15,-6 0 3 16,-8-6-2-16,-7-3 2 16,-10-3-4-16,-7-3 1 15,-4-4-5-15,0-2-2 16,4-4 0-16,3-3-1 16,-4-3 0-16,5-3 0 15,6-3-25-15,7-4-8 0,11-2-25 16,11-4-11-16,10-6-12 15,7-3-4-15,14 0-69 16</inkml:trace>
  <inkml:trace contextRef="#ctx0" brushRef="#br0" timeOffset="25624.655">17554 10483 280 0,'-3'-22'107'0,"3"13"-83"0,0-1 17 16,0 10 4-16,0 0-6 16,-4 0 1-16,-6 10-11 15,-5 8-3-15,-6 20-15 16,0 3 0-16,0 6 0 0,0 9-4 15,-4 23-2-15,4 15-2 16,3 3-3-16,4 6 3 16,4 17 0-16,6-14-4 15,8-9-1-15,6-12 3 16,8-16 1-16,7-9-9 16,6-13-3-16,5-13-15 0,2-9-6 15,-2-12-37-15,-1-7-14 16,0-9-67-1</inkml:trace>
  <inkml:trace contextRef="#ctx0" brushRef="#br0" timeOffset="26272.842">17978 10815 272 0,'0'-9'101'0,"0"6"-78"0,-4-3 20 0,4 2 2 16,0 1-8-16,-3-3-2 0,3 0 0 15,-4-1 1-15,0-2-20 16,-3 0 6-16,0 2 2 0,-3 1 1 16,-8-3 0-16,-3 9-8 15,-7 0-2-15,0 9-7 16,-1 7-3-16,-2 3-5 16,2 9 0-16,1 6-2 15,7 10 0-15,7-3 0 16,7-10 0-16,7 4 0 15,7-10 0-15,3-3 2 16,8-6 0-16,3-4 0 0,4-3 0 16,0-5 2-16,3-11 1 15,0-11 3 1,4-11 3-16,0-11-2 0,-4 2 1 16,-4 7 1-16,-6-1 2 15,-4 4 1-15,-3 3 2 16,-4 12-3-16,-7 13 1 15,0 13-7 1,-4 15-3-16,-3 25 1 16,0 1-2-16,4 2-1 15,3-3-2-15,3 7-1 16,1 0 2-16,3-1 2 16,0-6-2-16,0-2-2 0,0-11-20 15,0-5-8-15,-3-10-28 16,-1-6-13-16,1-4-27 15,3-2-13-15,-4-13-50 16</inkml:trace>
  <inkml:trace contextRef="#ctx0" brushRef="#br0" timeOffset="26738.171">18302 11163 340 0,'0'-6'126'0,"7"3"-98"0,7 0 19 15,-3 0 0-15,7 3-12 16,3 0-3-16,3 3-12 16,5 0-5-16,2 0-8 15,5 0-3-15,2-3 2 0,-2-3-10 16,3-3-2-16,6-4-35 16,8-2-13-16,4-10-36 15,6 3-16-15,-13 0-34 16</inkml:trace>
  <inkml:trace contextRef="#ctx0" brushRef="#br0" timeOffset="27099.646">19050 10759 348 0,'0'-3'129'0,"0"3"-100"0,0 3 4 0,0 0-4 16,0 3-6-16,0 4 1 16,-4 9-7-16,-3 2 0 15,-3 17-10-15,-1 3 0 0,1 0 0 16,3-1 3-16,3-5 1 15,8-4-3-15,3-6 0 0,7-6-5 16,3 0-2 0,1 0 0-16,0-7 1 15,3-2-6-15,-3-4 1 0,3 0-28 16,0-3-11-16,0-3-28 16,0 0-8-16,4-3-76 15</inkml:trace>
  <inkml:trace contextRef="#ctx0" brushRef="#br0" timeOffset="27410.518">19339 10765 356 0,'-14'-9'132'0,"14"6"-103"0,-3-4 27 0,3 7 7 15,0 0-21-15,0 0-4 16,0 7-11 0,0 8-5-16,-4 17-12 0,-3 15-6 0,-4 15-3 15,1-2-1-15,-4 3 0 16,0 3 0-16,3 15 2 16,4-3-1-16,4-5 2 15,3-14-18-15,7-9-4 16,3-9-29-16,1-6-11 15,3-7-40-15,0-6-15 16,0-7-34-16</inkml:trace>
  <inkml:trace contextRef="#ctx0" brushRef="#br0" timeOffset="27697.211">19477 11276 312 0,'-18'-12'118'0,"18"5"-92"0,4 1 26 0,-4 6 5 16,7 0-16-16,0 6-1 15,0 1-12-15,4 2-3 16,-1 7-14-16,1 6-4 0,-1 3-3 15,1 3-2-15,-1 0 1 16,1-3-9-16,-4-3-3 16,0-3-24-16,0-3-11 15,0-1-43-15,4-2-20 16,3-7-42 0</inkml:trace>
  <inkml:trace contextRef="#ctx0" brushRef="#br0" timeOffset="27928.136">19801 11214 380 0,'-14'9'143'0,"14"-9"-112"0,-3 9 16 0,3-9-1 16,0 10-15-16,-4-1-1 0,-3 13-13 16,-7 13-3-16,-4 12-8 15,-3 9-2-15,-3 4 2 0,-8-1-1 16,0 7 0-16,0 6-3 15,4 0-2-15,3-3-35 16,4-9-16-16,4-7-62 16,6-12-26-16,0-13-15 15</inkml:trace>
  <inkml:trace contextRef="#ctx0" brushRef="#br0" timeOffset="28431.075">19851 10301 300 0,'0'-19'112'0,"10"13"-87"0,8-3 31 15,-4 6 9-15,7-1-13 16,4 8 0-16,3 5-8 16,4 13-3-16,7 19-22 15,0 31 0-15,10 6-1 0,4 19-2 16,0 29 1-16,-7-7-9 16,-8 3-3-16,-9 7-1 15,-12-4 0-15,-10-15-9 0,-10-16-4 16,-4-13-13-16,-4-12-4 15,1-9-10-15,-1-10-5 16,-3-12-49-16,7-10-19 16,0-9-62 15</inkml:trace>
  <inkml:trace contextRef="#ctx0" brushRef="#br0" timeOffset="29007.459">20899 11088 332 0,'-4'-3'126'0,"11"-3"-98"0,11-4 10 0,-4 4-3 0,3 0-14 16,8-4 1-16,3 4-11 15,4 0-4-15,7 6-4 16,7 0-3-16,3 3 1 0,4 3-1 16,-3 1 0-16,2-4-27 15,-2 0-11-15,-4-3-28 16,0 3-10-16,6-6-59 15</inkml:trace>
  <inkml:trace contextRef="#ctx0" brushRef="#br0" timeOffset="29440.137">22003 10414 248 0,'-7'-47'93'0,"7"31"-72"0,3-3 16 0,1 10 4 0,-1 3-2 16,1-4 1-1,-1 17-4-15,1 2 0 16,-1 13-20-16,-3 25-7 0,0 3-2 0,0 16-2 16,0 0 0-16,0 12-3 15,-3 10 1-15,3 0-4 16,0-3 0-16,0-7-12 15,0-9-5-15,0-13-19 16,3-2-9-16,4-23-77 16,8-9-67-1,2-6 68 1</inkml:trace>
  <inkml:trace contextRef="#ctx0" brushRef="#br0" timeOffset="30006.014">22331 10470 280 0,'-4'-18'107'16,"8"8"-83"-16,3 1 8 0,-4 3-2 0,4-1-5 16,4-2 0-16,0-1-3 15,3 1 1-15,0 3-13 16,0 0 3-16,0 2 3 0,0 4-2 16,4 0 2-16,-1 4-7 15,5-1-1-15,6 3-2 16,11 6-1-16,-1 7-1 15,-9 0 2-15,-5-6 3 16,1 21 5-16,-4 10 3 0,-7-6 4 0,-10 6-7 16,-11-7-1-16,-11 4-5 15,-6 0-3-15,-5 6-2 16,1 0 0-16,3 0-4 16,1-3 0-16,-5-7 1 15,8 1 2-15,4 3-3 16,3-7-2-16,3-2-1 15,4 2 3-15,10-9-2 0,4-3-1 16,8-6 7-16,6-7 3 16,11 1-3-16,13-1 0 15,5-3 1-15,-1-3 0 16,-3-3-5-16,-4 0-1 16,-3 0-21-16,-4-3-8 15,-3-3-35-15,0-3-15 16,3-4-100-1</inkml:trace>
  <inkml:trace contextRef="#ctx0" brushRef="#br0" timeOffset="30475.55">23008 10803 280 0,'0'-6'107'0,"0"2"-83"0,0 4 17 0,0 0 4 15,0 0-4-15,4 0 0 16,-1 4-7-16,4 5-4 15,4 3-16-15,7 14-2 0,6 2-1 16,8 6-6-16,7 4-3 16,0-4-1-16,3-2 1 15,-7-4-6 1,0-3 1-16,-6-3-34 16,-5-3-16-16,-2 3-124 15</inkml:trace>
  <inkml:trace contextRef="#ctx0" brushRef="#br0" timeOffset="30757.352">23502 10753 332 0,'0'-13'126'0,"4"10"-98"0,-4-3 23 16,3 6 5-16,1 6-12 0,-4-3-2 15,0 7-8-15,0-1-1 16,-4 16-19-16,1-3 1 0,-8 25 1 16,-7 22-8-16,-6 0-2 15,-8 3-4-15,-14 19-2 16,-7 6-2-16,0 0 1 16,4-9-26-16,7-3-11 15,10-7-25-15,7-6-9 16,7-12-40-16,15-10-17 15,10-15-4 1</inkml:trace>
  <inkml:trace contextRef="#ctx0" brushRef="#br0" timeOffset="31272.822">24116 10633 268 0,'-21'-3'101'0,"17"0"-78"0,1 3 22 0,3 0 4 16,0 0-13-16,10 3-1 15,4 0-7-15,8 1-3 16,6-1-13-16,7-3-3 0,4 0-2 0,0 0-3 16,-1 0-1-16,1 0 1 15,0 0 0-15,-4 0-38 16,-6 0-16-16,-8 3-94 15,-4 0-68 1,-6 0 86-16</inkml:trace>
  <inkml:trace contextRef="#ctx0" brushRef="#br0" timeOffset="31495.946">24102 10825 336 0,'-14'12'126'0,"21"-5"-98"0,7 2 10 16,-4-9-3 0,15 0-9-16,7 0-1 15,7 0-13-15,-1-6-8 0,1 6-2 16,-3-3-2-16,2-4 0 16,1-2-33-16,0 6-13 15,3-4-50-15,4 4-21 16,-3 3-7-1</inkml:trace>
  <inkml:trace contextRef="#ctx0" brushRef="#br0" timeOffset="32209.334">24931 10273 316 0,'-11'-3'118'0,"11"0"-92"0,4-4 4 0,3 4-3 16,0-3-5-16,3-3 2 15,5-1-2-15,2-2-2 16,4 2-10-16,4 7 7 0,7-6 3 0,7 2-4 16,-1-2 1-16,1 9-4 15,0 0 2-15,-4 0-2 0,-6 9 2 16,-5-2 3-16,-6 2 1 16,-4 4 5-16,-10-1 5 15,-8 4-12-15,-7 0-2 16,-10-1-9-16,-7 1-4 15,0-4-1-15,7-2-1 16,3-1-3-16,0 7 0 16,1 0 2-16,3 2 0 15,3-5-2-15,7-4 2 16,1 1-1-16,10 2 0 16,0 1 0-16,11 6 0 15,10 15 0-15,4-3 0 16,-1 4 4-16,5-1 3 0,3 1-2 15,-1 3-2 1,-2-4 0-16,-5 13-1 16,-9 0 0-16,-8 3 2 0,-11 4 1 15,-10-7 3-15,-7-3-1 16,-4-7 2-16,-6-2-2 16,-5-10 0-16,-9 3-1 15,-8-6 0-15,-11-6-2 16,-3-4-2-16,4-2 1 15,3-4-1-15,11-3-11 16,6 0-3-16,8-3-15 16,3 0-7-16,8 0-29 15,3 3-13-15,0 0-50 0,7 4-20 16,3-4 1 0</inkml:trace>
  <inkml:trace contextRef="#ctx0" brushRef="#br0" timeOffset="33756.254">16633 10364 260 0,'0'-3'99'0,"0"0"-77"0,-3 3 15 16,-1 0 5-16,-3 3-10 15,-3 3 1-15,-4 7-7 16,-4-1-2-16,0-3-13 16,4-2 7-16,14-14 13 15,14-8-8-15,11-7-2 16,14-6-4-16,14-1-3 16,28-8 1-16,14-4-2 15,4 3 0-15,7 10-7 16,10 9-4-16,-6 10-1 15,-12 9 1-15,-9 9-3 0,-8 4 0 16,-11 3 1-16,-13 2 2 16,-11 7-1-16,-15 1 2 15,-10-1 0-15,-10 3 1 16,-4 3-13-16,-7-3-4 16,0 1-27-16,0-11-9 15,0-2-19-15,0-10-8 16,0-6-57-1,7-3-56-15,0-3 74 16</inkml:trace>
  <inkml:trace contextRef="#ctx0" brushRef="#br0" timeOffset="34250.881">16471 10248 340 0,'0'-6'129'0,"4"-1"-100"0,6 1 0 15,-3 3-7-15,4-3-7 16,0 2 1-16,3-2 3 16,0-3 0-16,3-1-10 15,8-2 1-15,3-10 3 0,8-9-1 16,13-13 3-16,32-10-4 0,21 4 1 16,29 0-3-16,31 3 2 31,18 9-6-31,25 10-1 15,-8 25-2-15,8 12 1 0,-25 23 0 16,-18 24 1-16,-14 13-2 16,-21 0 1-16,-21-3 0 15,-18 3 1-15,-24 6-5 16,-18-6 1-16,-15-6 2 16,-6-13 3-16,-7-9-26 15,-8-10-11-15,-3-12-48 0,0-3-19 16</inkml:trace>
  <inkml:trace contextRef="#ctx0" brushRef="#br0" timeOffset="35720.407">17480 12907 252 0,'-21'0'93'0,"17"-7"-72"0,1-2 11 16,3 0 3-16,3-4-8 16,5-3-1-16,-1-2-8 15,0-1-1-15,3-3-10 0,4 3 5 0,7 0 3 16,-3 4 2-16,7-4 1 15,3 0-3-15,4 0-1 16,3 0-2-16,4 4 2 16,7-4-1-16,3 16 0 15,-3-4-3-15,0 17 1 16,-7 5-2-16,-8 7 0 16,-6 13-1-16,-14 15 2 15,-11 10-3-15,-11-1-2 16,-7-2-2-16,-10 5 0 15,-4 1-2-15,-3 6-1 16,3 0 3-16,4 0 0 16,4-6-6-16,2-7 0 15,8-9 1-15,4-6 1 0,6-10-2 16,4-6 2-16,7-6-1 16,11-6-2-16,10-4 7 15,11-9 5-15,7 6 0 16,7-6 1-16,0 0-5 15,-4 0-3-15,0 0 0 16,1 0 1-16,3 0-8 16,0 0-1-16,-11 0-23 15,4 0-10-15,-7 0-26 16,-8 0-8-16,-6-6-56 16,-7-3-63-1,-4-4 62-15</inkml:trace>
  <inkml:trace contextRef="#ctx0" brushRef="#br0" timeOffset="36205.206">18239 12678 280 0,'-14'-28'104'0,"14"18"-81"0,0-2 16 0,3 2 3 15,-3 10-12-15,0 0-2 16,4 0-1-16,3 10 0 16,3-1-14-16,4 0 5 0,7 4 5 0,8-4-6 15,13 4 1-15,7-7-5 16,8 1 0-16,3-4-3 15,3-3-1-15,8-3-3 16,-1-1 1-16,-3 4-4 16,-14 0-2-16,-10 4 2 15,-12 5 2-15,-13 10 2 16,-7 12 1-16,-11 16-4 16,-7 6-3-16,-7 4-3 15,-4-1 1-15,-3 4 1 0,-4 6 2 16,0 3-8-16,4 3-1 15,0-9-16-15,7-7-8 16,3-6-12-16,1-12-6 16,6-1-2-16,4-8-1 15,4-11-13-15,10-5-6 16,3-13-53 0</inkml:trace>
  <inkml:trace contextRef="#ctx0" brushRef="#br0" timeOffset="36658.594">19382 13129 236 0,'-46'3'88'0,"25"1"-69"0,-8-1 15 0,22-3 1 0,0 0-5 16,0 0 2-16,4 3-1 15,6-3 3-15,11 0-18 16,11-3 13-16,14-4 5 0,7 1 1 16,3 0 2-16,0 0-20 15,1 6-10-15,-1 0-3 16,4 3-1-16,0 0-17 15,4-3-5-15,2 0-37 16,1-6-17-16,0-1-100 16</inkml:trace>
  <inkml:trace contextRef="#ctx0" brushRef="#br0" timeOffset="36976.143">20352 12590 252 0,'-14'-12'96'0,"10"5"-75"0,-3 1 23 15,7 3 7-15</inkml:trace>
  <inkml:trace contextRef="#ctx0" brushRef="#br0" timeOffset="37116.78">20331 12568 534 0,'7'19'46'0,"7"9"-24"16,0 22-9-16,0 19-3 0,0 7-8 16,0-4-1-16,-3 3 1 15,-4-6 1-15,0 12-6 16,0-8-2-16,0-1-25 16,0-19-8-16,4-9-33 15,3-16-15-15,3-19-47 16</inkml:trace>
  <inkml:trace contextRef="#ctx0" brushRef="#br0" timeOffset="37618.49">20570 12515 280 0,'0'-19'107'0,"0"16"-83"0,4-3 10 0,-4 6 0 15,0 0-8-15,7 0 2 16,0 0-3-16,0 0 0 16,4-4-14-16,3-2 4 0,11-3 5 15,6-1-5-15,12 4 2 0,3 3-10 16,3 6-2-16,4 6-1 16,-4 7 0-16,1 3-2 15,-5 6 1-15,-2-3-2 16,-8 9 2-16,-7 4 2 15,-10 6 4-15,-11 12 0 16,-7 6 0-16,-11 4-3 16,-3-6 1-16,-3 5-4 31,-8-8-2-31,0-7 0 16,1 0-1-16,2-7 0 0,8-2 0 15,7-3-3-15,4-4 0 16,6-3 2-16,8-6 0 15,3 3 3-15,7-9 3 16,11-7-4-16,10-6-1 16,11-6 4-16,4-3 5 15,-5 0-5-15,-2-4-2 16,-11 7-12-16,-8-3-4 16,-6 3-33-16,-4-3-12 15,0 6-24-15,-3 0-11 16,7 0-55-1</inkml:trace>
  <inkml:trace contextRef="#ctx0" brushRef="#br0" timeOffset="38054.481">21558 12835 276 0,'-14'-29'104'0,"14"17"-81"0,4 2 20 0,-4 10 6 16,3-3-9-16,4 3-1 15,4 10-9-15,3 12-4 16,4 12-14-16,6 7-1 0,5 0 0 16,-1-1-6-16,3-2-3 15,5-3-1-15,-1-4 1 16,0-6-3-16,1-3-2 15,-5-3-31-15,-2-7-15 16,-5-2-39-16,4-1-17 16,1-9-30-1</inkml:trace>
  <inkml:trace contextRef="#ctx0" brushRef="#br0" timeOffset="38304.417">22123 12712 324 0,'-4'-12'121'0,"8"9"-95"0,-4 3 14 16,0 0-1-16,0 0-12 16,0 6-3-16,-4 6-1 15,1 14 0-15,-4 14-12 16,0 10 2-16,-4 10 1 0,-3 6 1 16,-4 3 4-16,-6 25-11 15,-5 3-2-15,-6-3-4 16,-7 3-2-16,-1 4-4 15,1 2 0-15,7-9-29 16,7-15-11-16,10-13-30 16,7-13-13-16,11-6-71 15</inkml:trace>
  <inkml:trace contextRef="#ctx0" brushRef="#br0" timeOffset="38867.2">22599 12794 304 0,'-14'6'112'0,"10"-6"-87"0,4 3 7 0,4-3-3 16,6 0-1-16,8 0 3 0,14 0-3 0,14-3-3 16,3-3-13-16,4 6 1 0,0-3 1 15,3-4-10-15,1 7-4 16,-1 0 0-16,-6 0 1 16,-5 0-24-16,-2 0-12 15,-4 0-22-15,-4-3-9 16,0-3-82-16</inkml:trace>
  <inkml:trace contextRef="#ctx0" brushRef="#br0" timeOffset="39420.297">23601 12255 208 0,'3'0'79'0,"-3"-10"-61"0,-3 10 17 0,3 0 3 15,0-9-3-15,0 9 2 16,0-7-3-16,0 4-1 0,0 6-18 16,3 4-2-16,4 27 0 0,4 20-5 15,3 8 0-15,4 7-4 16,-1 10-3-16,5 18 2 16,-5 3 0-16,1-9-4 15,-8-13 1-15,-3-2-13 16,-3-17-7-16,-4-2-14 15,0-13-3-15,4-13-34 16,3-12-14-16,0-7-26 16</inkml:trace>
  <inkml:trace contextRef="#ctx0" brushRef="#br0" timeOffset="39943.854">23918 12443 244 0,'4'-19'90'16,"3"3"-70"-16,0 4 13 0,-3 2-1 0,3-5-8 15,-4 5-2-15,4-2-1 16,4-1-1-16,-1 1-11 16,8 2-1-16,3 1 2 0,11 2-2 15,7 4 3-15,3 6 3 16,0 4 3-16,-3 8-3 16,0 7 0-16,-7 7-4 15,-8 8-1-15,-6 4-1 16,-7 0 2-16,-11-1-3 0,-7 1-2 15,-8 3-2-15,-6 6 0 16,-7 4 0-16,0 2 1 0,0 7-2 16,-1-10-2-16,8-3 1 15,7-3-1-15,7-3 0 16,7-3 0-16,7-7 0 16,14-2 2-16,11-10 5 0,7-7 6 15,3-11-1-15,8 2 1 16,6-12-7-16,4 6-2 15,-4-4-11-15,-3-2-3 16,-7 3-30-16,-7-3-14 16,-7 6-16-16,-4-3-7 15,0-4-73 1</inkml:trace>
  <inkml:trace contextRef="#ctx0" brushRef="#br0" timeOffset="40473.418">24599 12678 304 0,'-3'-10'112'0,"10"1"-87"0,14 6 18 0,-7-3 2 0,11 6-2 16,6 0 2-16,5 9-19 15,-1 7-5-15,-3 3-13 16,0 12-5-16,-4 10-2 0,0 3-1 16,0 3 2-16,0-7-3 15,-3-8 0-15,0-1-30 16,-1-6-14-16,1-9-28 16,0-4-10-16,0-9-61 15</inkml:trace>
  <inkml:trace contextRef="#ctx0" brushRef="#br0" timeOffset="40726.562">25188 12640 308 0,'-3'-12'115'0,"6"5"-89"0,1 4 14 0,-4 3 1 15,3 10-12-15,1 2 0 16,-4 7-7-16,-4 16-4 15,-6 21-10-15,-8 16 1 0,-7 3 2 16,-10 10-6-16,-7 18-1 16,7 1-2-16,-1-7 1 15,1 3-13-15,7-9-3 16,3-3-25-16,15-28-8 16,-1-13-42-16,11-3-17 15,0-10-23-15</inkml:trace>
  <inkml:trace contextRef="#ctx0" brushRef="#br0" timeOffset="41194.893">25859 12587 256 0,'-11'-6'96'0,"15"3"-75"0,-4-7 14 0,3 4 3 16,4-4 0-16,4 1 4 15,3 0-10-15,3-1-2 16,8 10-17-16,3 0-8 0,8 0-1 15,2 10-3-15,5-4-1 0,-1-3-15 16,0 6-7-16,-3-2-42 16,-3 2-16-16,-1-3-60 15</inkml:trace>
  <inkml:trace contextRef="#ctx0" brushRef="#br0" timeOffset="41418.835">25802 12875 276 0,'-10'16'104'0,"17"-10"-81"0,7-3 23 16,-4-3 3-16,12 0-13 16,16 0-3-16,19-3-15 0,10-3-6 15,0 6-7-15,-7 0-13 0,-4 0-2 16,-6 0-28-16,-8 0-13 15,-10-3-42-15,-4-3-16 32,0 3 1-17</inkml:trace>
  <inkml:trace contextRef="#ctx0" brushRef="#br0" timeOffset="42118.012">26808 12311 260 0,'-18'-16'96'0,"14"10"-75"0,-6-3 23 0,10 2 7 15,-4 4-12-15,4-3-2 16,0-3-13-16,4 5-4 15,3-2-12-15,7-3 4 0,7-1 3 16,14-2 2-16,18-1-1 0,11 1-4 0,-1 2 0 16,-6 7-1-16,-4 3 1 15,-7 3-2-15,-15 4-1 16,-9 2 6-16,-12 4 2 16,-13 2-6-16,-8-2-4 15,-7 6-2-15,-6-1 1 16,-1 7-5-16,0-6-3 15,8 0-2-15,3 3 3 16,3 0 0-16,7 3 1 16,11 3-3-16,4 4 2 15,7-1-1-15,6 7-2 0,5 2 3 16,-1 4 2-16,4 6 0 16,-1 7-1-16,1 2 3 15,-7-2 0-15,-8-7 1 16,-6-3 0-16,-11-6 4 15,-7-4 3-15,-7-2 0 16,-7-7 1-16,-4-6-6 16,-14-3-4-16,-10-3-1 15,-11-4-1-15,-7-2-20 16,3-1-9-16,4-6-27 0,4 3-12 16,6-2-19-16,8-4-9 15,3 15-60 1</inkml:trace>
  <inkml:trace contextRef="#ctx0" brushRef="#br0" timeOffset="43519.196">20130 13653 188 0,'-8'0'71'0,"5"-3"-55"0,-4 3 9 16,3-3-1-16,1 3-3 15,-1 0-1-15,1 0 1 16,-1 0 1-16,4 0-12 0,0 0 5 0,0 0 3 16,7 0 5-16,0 0 3 15,0-3 2-15,4-1 0 16,3 4-11-16,4-3-3 16,6 3-4-16,5 0 1 15,2 0-4-15,5 0 1 16,2 0-3-16,5 0 2 15,-1 0-2-15,0 0 0 16,4-3-3-16,4 0 1 16,10 0 2-16,7 0 2 15,7 0-1-15,0-4 1 16,4 1 0-16,10 3 1 16,14 0-4-16,-3 0-3 0,-4 0 4 15,14-1 1-15,4 1-5 16,-3 0 0-16,-8 3-1 15,0 0 0-15,8 0 2 16,-1 0 1-16,-7 0 1 16,-6 0 2-16,-1 0-1 15,7 0 0-15,-3 0-6 16,0-3 1-16,-15 3 0 16,1-3 0-16,3 3 0 15,4-6 0-15,0 6 0 16,-8-4 0-16,-6-2 0 15,3 6 0-15,7-3 0 16,7-3 2-16,-3 6-1 0,11-3-1 16,-8 3-2-16,4 0 1 15,-1 0 1-15,-2 0 0 16,-8 3 0-16,-11-3 2 16,1 6-1-16,7-3-1 15,3-3 5-15,0 6 1 16,-10-2-2-16,-11-4-3 15,-7 0 0-15,-4 0 1 16,-7 6-3-16,-3-3 0 16,-7 0 1-16,-11 0 2 15,-6 0-1 1,-5-3 2-16,-3 4 0 16,-7-4 3-16,-7 0-14 15,0-7-7-15,0-2-39 16,0-1-15-16,-3-5-46 15,10 5-19-15,0-8-4 16</inkml:trace>
  <inkml:trace contextRef="#ctx0" brushRef="#br0" timeOffset="44303.511">21583 15014 312 0,'-7'-3'118'0,"7"3"-92"0,0-7 13 0,0 7-2 16,3-3-7-16,1 0 0 15,3-3-6-15,-3 6-3 16,10 0-11-16,-4 0 2 0,15 0 4 16,-4 0 1-16,25-3 1 15,-11-4-7-15,18 7-4 16,-11-3 0-16,22 3 0 16,-11 0-6-16,17 3-2 15,-13-3 0-15,6 0 0 16,-10 0 1-16,-3 0 2 15,-8 0 1-15,-3-3 1 0,-7-3-24 16,-4-3-9-16,-7-1-35 16,-3 1-11-16,-4-1-100 15</inkml:trace>
  <inkml:trace contextRef="#ctx0" brushRef="#br0" timeOffset="44850.037">22401 14531 264 0,'4'-13'101'0,"7"-2"-78"0,3-7 17 0,-11 12 3 16,8 1-10-16,10-13 0 16,4 3-12-16,3 3-3 15,7 4-10-15,7 6 6 0,4 6 3 16,0 3-1-16,0 9 1 0,0 7 4 16,-4 3 1-16,-3 13-5 15,-4-1-2-15,-6 4-7 16,-8 6 0-16,-11 9-3 15,-6-6 2-15,-1-9-2 16,-17 15 0-16,4-9-6 16,-22 12 1-16,4-12 0 15,-15 19 2-15,8-13-1 16,-4 13-1-16,7-13-2 16,8 0 1-16,6-12-1 15,15-1-2-15,-1-8 0 16,25-8 3-16,-3-2 4 0,21-3 6 15,-8-7-5-15,12-5 0 16,-8 5-2-16,14-6 1 0,18-3-2 16,-3-3 2-16,-4-6-26 15,-7-1-12-15,-7 1-24 0,-7-1-11 16,-4 1-9-16,-7-1-3 16,0 4-57-1</inkml:trace>
  <inkml:trace contextRef="#ctx0" brushRef="#br0" timeOffset="45272.361">23520 14506 336 0,'3'-22'126'0,"1"9"-98"0,-1 1 17 16,-3 12-1-16,0 0-13 16,0 0-3-16,-3 12-10 15,-4 10-3-15,0 7-9 16,-4 2-4-16,0 10 1 0,1 3 0 15,3 3 3-15,3 0-1 16,4-7 0-16,7-2-3 16,7-10 1-16,8 4-2 15,9-7-1-15,8-10 1 0,4-5-1 16,-1-4 0-16,-7-3 0 16,-3-3-20-16,-7-3-7 15,-4-3-15 1,-4-4-6-16,-2 4-16 0,2-10-7 15,-6 4-68 1</inkml:trace>
  <inkml:trace contextRef="#ctx0" brushRef="#br0" timeOffset="45530.25">23975 14440 288 0,'-4'-28'107'0,"4"28"-83"0,4-13 17 0,-4 13 2 0,0 0-10 15,0 0-2 1,0 13-4-16,0-1 0 0,-4 17-15 16,1-4 2-16,-8 25 2 0,4-9-2 31,-7 34 0-31,3-16-6 16,-6 23 0-16,3-19-7 15,-4 31-1-15,4-22-5 16,7 3 1-16,0-9-31 0,7-7-12 15,0-8-29-15,7-7-12 16,0-7-59 0</inkml:trace>
  <inkml:trace contextRef="#ctx0" brushRef="#br0" timeOffset="45787.24">24038 15017 400 0,'-10'0'148'0,"10"0"-115"0,7 0 4 0,-7 0-5 0,10 0-12 16,-3 0 0-16,8 6-11 15,-1 0-3-15,3 7-4 16,-3 0-2-16,4 5 1 0,-4-2-10 15,0 3-4-15,-3-3-18 16,3-4-7-16,-3 1-20 0,3-7-6 0,-4 0-89 16</inkml:trace>
  <inkml:trace contextRef="#ctx0" brushRef="#br0" timeOffset="46038.159">24423 14960 368 0,'-7'-15'140'0,"7"15"-109"0,-4-3 24 16,4 3 4-16,0 3-29 15,0-3-8-15,-7 15-10 16,0-2-1-16,-11 25-6 16,4-7-5-16,-24 44-1 0,6-9 1 0,-18 25 0 15,12-19-3 1,-8 35 2-16,10-23-32 0,1 7-15 15,7-22-60-15,14-3-23 16,3-13-16 0</inkml:trace>
  <inkml:trace contextRef="#ctx0" brushRef="#br0" timeOffset="46565.899">24783 14575 272 0,'-25'-6'101'0,"25"6"-78"0,-18 0 26 0,18 0 7 16,0 0-10-16,0 0-2 0,7 0-8 15,11 0 0-15,7 0-20 16,3-4 0-16,14-2-2 0,22 6-7 15,10-3-2-15,3 0-5 16,1 0-1 0,0 3-30-16,-1 0-14 0,1 0-39 15,-8 3-17-15,-17 3-52 16</inkml:trace>
  <inkml:trace contextRef="#ctx0" brushRef="#br0" timeOffset="46787.244">24871 15017 356 0,'10'0'134'0,"-10"0"-104"0,36 0 14 0,-29 0-2 15,28 0-22-15,-7 0-3 16,29 6-13-16,-8-3-3 15,15 4-1-15,-15-1-16 0,25 0-6 16,-14-3-40-16,11-3-15 0,17-6-72 16</inkml:trace>
  <inkml:trace contextRef="#ctx0" brushRef="#br0" timeOffset="47497.602">25912 14296 264 0,'-29'9'101'0,"26"-6"-78"0,-1-3 22 0,4 0 6 15,0 0-9-15,4-9-3 16,3 3-13-16,3-4-3 15,8-2-14-15,-4 2 1 0,25-2 3 16,10-1-3-16,4 7 0 16,4 6-2-16,-4 3 0 15,-7 6-4-15,-8 10-1 16,-9 3 5-16,-12 3 5 16,-10 10 2-16,-10-4 0 15,-11 0-5-15,-8-2-4 16,-6-4-3-16,-4-3 0 15,4-3-2-15,4-1 2 16,2-2-7-16,8-3-1 0,4-1 2 16,3 4 3-16,7-4-1 15,7 7 0-15,10 9 3 16,8 4 1-16,3 5-4 16,4 10 1-16,3 0 2 15,1 0 1-15,-8 0-4 16,-4-3 1-16,-9-6 4 15,-12 6 5-15,-10 0-1 16,-11 0 3-16,-6 0-4 16,-12-4-2-16,-16-5 0 15,-16 2-1 1,1-8-18-16,-7-4-5 16,-7-3-31-16,-7-3-10 15,3-7-18-15,8 4-6 16</inkml:trace>
  <inkml:trace contextRef="#ctx0" brushRef="#br0" timeOffset="48428.551">19128 14377 256 0,'-4'-9'96'0,"1"3"-75"0,-1 6 12 0,4 0 2 15,0 0-10-15,-3 0 0 16,3 0-5-16,0 0-3 16,0 0-9-16,7-7 10 0,3-11 5 0,8-4 0 15,6-7 0-15,15 1-8 16,11 3-2-16,3 3-7 15,0 10-2-15,-4 5-2 16,-7 17 1-16,-6 12 4 16,-8 12 4-16,-11 7-2 15,-6 12 0-15,-11-6-3 16,-4 3-1-16,-10 1-3 16,-7 2 1-16,-4 10-2 15,-3 2 2-15,0-2-4 16,0-6 0-16,3-4 1 15,7 0 2-15,4-9-3 16,11-3-2-16,6-7-1 0,11-2 3 16,11-4-2-16,7-6 1 15,3 0 2-15,4-10 2 16,3-5 1-16,8-4 3 16,10-3-1-16,0 0 0 15,0 3-3-15,-4 0 1 16,-3 0-13-16,-7 0-3 15,-4-3-34-15,-3-3-12 16,-4 0-22-16,-3-3-10 16,3-1-52-1</inkml:trace>
  <inkml:trace contextRef="#ctx0" brushRef="#br0" timeOffset="48834.517">19943 14280 324 0,'3'-9'123'0,"8"2"-95"0,10 1 16 0,-7 3 2 16,4 0-14-16,6 0-1 16,1 3-14-16,7 0-5 15,10 3-7-15,11 0-4 0,10 3 2 16,4 4 2-16,-3-1 2 16,-4 4-1-16,-7-1-1 15,-7 7 1-15,-11 3 1 16,-10 16 5-16,-11-1 5 15,-11 4-9-15,-6 19-2 16,-8 12-4-16,-6 9 1 0,-5 1-2 0,-6-4 2 16,-4 4-7-16,1-7-1 15,2 0-27-15,8-12-9 16,7-16-39-16,7-13-16 16,7-21-66-16</inkml:trace>
  <inkml:trace contextRef="#ctx0" brushRef="#br0" timeOffset="55789.983">25157 13995 192 0,'-4'-19'74'0,"4"19"-58"0,0-25 16 0,0 25 2 16,4-10-4-16,-1 1 2 15,1 6 2-15,-1-3 3 16,4 2-20-16,-3-2 6 0,3 22 4 16,-4-4-2-16,1 23 3 15,-4-7-3-15,-4 63 2 16,1-16-9-16,-11 73 0 15,3-35-5-15,-10 100 0 0,7-53-7 16,-11 112-4-16,4-74 1 16,0 125 0-16,7-91-1 15,0 135 1-15,3-110-2 16,-3 94-1-16,3-103-4 16,1 78 0-16,3-97-3 15,0 66 0-15,3-88-5 16,1 46-3-16,-1-68-5 15,4 22 0-15,0-56-9 16,0 25-4-16,0-42-18 0,-3-8-7 0,-1-23-88 16</inkml:trace>
  <inkml:trace contextRef="#ctx0" brushRef="#br0" timeOffset="57021.121">19011 15970 268 0,'-10'0'101'0,"10"0"-78"0,-4 0 17 0,4 0 5 0,0 0-2 16,0 0 2-1,0 0-12-15,0 0-5 16,4 3-8-16,-1 0 0 16,4 4-7-16,7-4-3 15,7-3 1-15,4-10 0 16,7 4-3-16,14-3 0 16,7-1-7-16,3 1-1 15,-3 3-7-15,-7 6-3 0,-11 0-30 16,-7 3-11-16,-6 0-29 15,-5 0-12-15</inkml:trace>
  <inkml:trace contextRef="#ctx0" brushRef="#br0" timeOffset="57507.11">19597 15522 288 0,'-14'-13'110'0,"10"13"-86"0,1-6 18 0,3 6 1 15,0-3-19-15,0 3-3 16,0 0-7-16,7-6-1 15,3 6-7-15,4 6 0 0,4-3 4 16,7 3 0 0,3 4 4-16,4-1-1 15,-4 7 2-15,-3 2-2 16,-8 11 2-16,-10 24-8 16,-14 3-2-16,-7-2-1 15,-7 2 2-15,0-6-3 16,0-3-2-16,3-3 0 15,4-9-1-15,3 2-3 0,4-5 0 16,4-4-1-16,3-3 3 0,7-3-2 16,7-3 1-16,11-7 6 15,10-5 5-15,7-7-5 16,4-3 0-16,0-1-2 16,-7-2-2-16,-4 0-28 15,-3-4-14-15,-8 7-31 0,-2-3-12 16,6 3-72-1</inkml:trace>
  <inkml:trace contextRef="#ctx0" brushRef="#br0" timeOffset="57845.92">20070 15528 324 0,'-4'0'123'0,"8"3"-95"0,6-3 18 0,-3 0 4 15,4 0-13-15,3 0-1 16,7 0-12-16,11 0-4 0,7 0-12 16,-1 0-3-16,5 0-1 0,-4 0 0 15,-4 3 2-15,-7 0 1 16,-3 4 3-16,-8 5-1 15,-3 7 2-15,-6 12-6 16,-8 16-1 0,-4 7-2-16,-3-1 1 15,-7-3-11-15,0 0-2 16,-4-6-26-16,4-3-11 16,0-10-27-16,0 4-11 15,7-4-75 1</inkml:trace>
  <inkml:trace contextRef="#ctx0" brushRef="#br0" timeOffset="58247.118">19156 16418 324 0,'-11'7'123'0,"15"-7"-95"0,-1 0 11 0,-3 0-1 15,7-7-4-15,4-2 5 16,7 0-9-16,10-1-1 15,14 1-16-15,15 6 3 0,6 3 2 16,1 3-6-16,17 6-2 16,18 1-1-16,6-1 1 15,-2-9-3-15,13 0-2 0,11-9-2 16,-11-13-3-16,-10-13-32 16,4-2-14-16,3-4-50 15,-4 13-19-15,-7 3-51 16</inkml:trace>
  <inkml:trace contextRef="#ctx0" brushRef="#br0" timeOffset="58980.038">25340 15816 280 0,'-18'4'104'0,"18"-4"-81"0,-10 12 20 0,10-12 3 16,-4 6-7-16,4 1 0 15,0-1-11-15,0 0-5 16,7-3-13-16,0-3 2 0,11 0 2 0,-4 0-3 16,14 0-1-16,-3-3-9 15,17 3-2-15,-6 0-29 16,6 0-12-16,-7 0-26 16,1 3-7-16,-5-3-72 31</inkml:trace>
  <inkml:trace contextRef="#ctx0" brushRef="#br0" timeOffset="59464.473">25668 15559 284 0,'0'-9'107'0,"7"3"-83"0,7-1 10 0,-3 4 0 16,-1-3-10-16,5 3 0 15,6 0-7-15,0 0 0 0,0 3-10 16,4 0 0-16,3 3 3 0,0 0-2 16,0 3 3-16,1 4-4 15,-5 2-2-15,-2 4 4 16,-8 3 2-16,-7 9 0 15,-7 3 1-15,0-9-6 16,-11 19-2 0,4-7-2-16,-7 7-2 15,0-6 1-15,-4 5-1 16,4-11 0-16,0 8 2 16,3-9-3-16,4 1 0 15,0-7-1-15,7-4 0 0,0 1 2 16,7-6 2-16,0-1-1 15,15-2 2-15,-5-4 0 0,18-3 1 16,-6 0-2-16,2-3-2 16,-2 0-15-1,-1 0-5 1,-7 0-36-16,0-3-14 16,0 0-94-1</inkml:trace>
  <inkml:trace contextRef="#ctx0" brushRef="#br0" timeOffset="59846.825">26190 15575 288 0,'-10'-3'110'0,"13"0"-86"0,4 0 13 16,0-1 2-16,0 1-1 16,4 0 2-16,3 3-11 0,0 0-5 15,4 6-14-15,-4-2-4 0,7 2 0 16,4 0-5-16,7 0-1 16,-1 1 0-16,1-7 2 15,-4 6 3-15,-7-3 2 16,-3 3 8-16,-4 4 4 15,-7 9-5-15,-7 9-1 16,-7 9-7-16,-3-2-2 0,3-7-2 16,-11 13 1-16,4-10-4 15,0 4 0-15,0-1-17 16,3-2-5-16,0-7-44 0,4-3-17 16,0-10-88-1</inkml:trace>
  <inkml:trace contextRef="#ctx0" brushRef="#br0" timeOffset="60201.168">25456 16400 324 0,'15'0'121'0,"-15"0"-95"0,49-10 16 0,-38 10-1 15,24-9-12-15,-7 6 0 16,21-13-1-16,-10 13 0 15,46 0-15-15,-18 0-8 0,25 0-1 16,-18-1-3-16,21 4-1 16,-17 0-17-16,13-6-6 15,-17 0-35 1,0-7-13-16,-14 4-91 16</inkml:trace>
  <inkml:trace contextRef="#ctx0" brushRef="#br0" timeOffset="61689.863">25312 16933 280 0,'-7'-3'104'0,"7"3"-81"0,0-4 14 0,0 4-1 0,0 0-10 16,0 0-1-16,3 0 3 15,1 0 3-15,3 0-17 16,0 0 10-16,4 0 3 0,-1 0-1 16,8-6 2-1,-4 6-12-15,14-3-4 16,-7-3-7-16,11 6-2 15,-7-3 1-15,3 3 0 16,-3 0-11-16,-1 0-3 16,-3 0-26-16,1 0-11 15,-5 0-20-15,-3-7-9 16,-3 7-84-16</inkml:trace>
  <inkml:trace contextRef="#ctx0" brushRef="#br0" timeOffset="62175.374">25725 16597 272 0,'14'-9'104'0,"-14"9"-81"0,14-3 7 15,-11 0-3-15,4-1-2 16,0 4 2-16,8-3-1 15,-5 3-1 1,8-3-14-16,-4 0 2 0,7 6 1 16,-3-3-3-16,6 13-1 15,-2-4-2-15,-1 19 0 16,-4-3 2-16,-10 13 4 16,0-7-4-16,-10 7 2 15,-1-7-3-15,-6 7 2 16,-1-7-6-16,-3 4-3 0,4-4-1 15,-1 4 1-15,0-7-1 16,4 3-1-16,0-9-2 16,7 6-1-16,0-6 4 0,7-3 1 15,-3 0 4-15,13-6 3 16,-2-1 0-16,9-3 2 16,-3-5-6-1,8 5-1-15,-5-3 0 16,1-3 0-16,-4-3-5 15,4 0 1-15,-4 0-24 16,0-3-10-16,0-3-39 16,1-3-17-16,-5 5-82 15</inkml:trace>
  <inkml:trace contextRef="#ctx0" brushRef="#br0" timeOffset="68530.638">26293 16641 244 0,'0'-12'90'0,"0"2"-70"0,3-2 15 0,1 5 2 16,-1-2-1-16,1 0 0 16,3-1-6-16,-4 1-4 15,4 2-14-15,-3 1 1 0,-4 6 3 16,0 0 3-16,0 6 1 16,-4 4-9-16,1 6-2 15,-4 5-5-15,0 8-1 0,0-1-1 16,3-6-2-16,1-3-2 15,3 3 1 1,0-7-1-16,7 1 0 0,-4-3 4 16,8-4 1-16,-4 7-1 31,7-4-2-31,-4-2 3 16,12-1 0-16,-8 0-4 15,10-2 1-15,-2-1 0 16,2-3 2-16,-3 0-36 0,-3 0-17 15,-4-3-23-15,-7 3-9 16,0-3-57 0</inkml:trace>
  <inkml:trace contextRef="#ctx0" brushRef="#br0" timeOffset="68755.815">26589 16563 284 0,'0'-29'107'0,"3"20"-83"0,4-10 30 0,1 16 11 16,-1-3-17-16,0 3-5 0,3 6-14 15,-3 6-4-15,-3 10-14 16,-8 19-4-16,-3 9-3 16,4-10 0-16,-11 26 0 0,-1-16-5 15,-2 22 1-15,3-16-38 16,3 20-14-16,4-17-62 15,7-3-27-15,0-9 3 16</inkml:trace>
  <inkml:trace contextRef="#ctx0" brushRef="#br0" timeOffset="69349.475">24705 16704 244 0,'-7'0'90'0,"7"-3"-70"0,0 3 19 0,0 0 3 15,0 0-5-15,0 0 1 16</inkml:trace>
  <inkml:trace contextRef="#ctx0" brushRef="#br0" timeOffset="69489.731">24709 16698 555 0,'17'0'38'0,"4"3"-3"0,4 3-11 0,3 0-4 16,1 0-12-16,-5 1-3 15,-3-1-3 1,11 0 1-16,-7-3-18 16,0 4-4-16,-4-4-64 15,-11 3-25-15,1-6-49 16</inkml:trace>
  <inkml:trace contextRef="#ctx0" brushRef="#br0" timeOffset="69672.44">24737 16980 356 0,'28'-3'132'0,"-28"3"-103"0,39-13-1 0,-32 10-7 15,7 0-15-15,-3 0-3 16,-1 0-53-16,1 3-21 16,-4 0-73-1,0 0-31-15</inkml:trace>
  <inkml:trace contextRef="#ctx0" brushRef="#br0" timeOffset="70248.602">22454 17033 280 0,'-10'9'107'0,"10"-9"-83"0,14-6 19 0,-11 3 3 0,8-3-4 16,0-4 1-16,6 1-8 16,-3 0-2-16,11-4-18 15,0 4-5-15,6 2-2 0,-6 1-2 16,14 3 1-16,-7 0-4 16,10 0 0-16,-7 0-3 15,8-1-3-15,-8 1-51 16,4 0-24-16,-8 0-99 15</inkml:trace>
  <inkml:trace contextRef="#ctx0" brushRef="#br0" timeOffset="70691.321">23107 16462 328 0,'-7'-6'123'0,"14"6"-95"0,4 0 7 0,-1 0-4 15,1 0-8-15,-1 0-2 16,11 0 0 0,15 3 1-16,-1 4-12 0,0 2 5 0,1 7 3 15,-8 6-6-15,-4 12 1 16,-9 13-6-16,-12-3 1 15,1-6-5-15,-18 15 0 16,3-9-1-16,-21 12-2 16,8-12 1-16,-12 16-1 15,8-13-3-15,3 9 2 16,4-6 1-16,18 1 0 16,-1-17-3-16,22 0 2 0,-4-5 1 15,18-10 0-15,-8-4 4 16,12-9 2-16,-8-2-2 15,4-4-3-15,-8 0 0 16,-3 0 1-16,-3 0-52 16,-4-4-23-16,-3 4-54 15,3-6-22-15,-4 6 17 16</inkml:trace>
  <inkml:trace contextRef="#ctx0" brushRef="#br0" timeOffset="70976.151">23611 16572 312 0,'-10'-3'115'0,"10"6"-89"0,0 3 12 0,0-2-1 16,0 5-5-16,-4 3 1 15,-3 7-7-15,0 6-2 16,4-3-13-16,-1-3-4 0,4 9-1 15,0-6-3-15,11 7-2 16,-1-11 0-16,15 11-1 16,-4-11 0-16,11 1 2 15,-7-3-21-15,-1-4-9 16,-3 1-39-16,-3-4-15 16,-4 1-72-1</inkml:trace>
  <inkml:trace contextRef="#ctx0" brushRef="#br0" timeOffset="71210.465">23887 16525 356 0,'-4'-12'132'0,"4"5"-103"0,-3 7 16 16,3 7 0-16,-4-4-12 15,-3 12-2-15,-4 7-9 16,-3 19-1-16,0 3-12 15,0-13-5-15,0 32-3 0,3-19-1 16,1 28 0-16,3-19-3 16,3 29 0-16,1-19-40 15,10-1-19-15,-4-8-26 16,4-11-10-16,0-8-46 16</inkml:trace>
  <inkml:trace contextRef="#ctx0" brushRef="#br0" timeOffset="72054.401">23971 16892 200 0,'0'-9'74'0,"0"9"-58"0,4 0 23 16,-4 0 4-16,3-4 7 16,-3 1 7-16,0 0-7 15,0 3-1-15,0 0-27 16,0 0 5-16,7 3 1 0,0 0-9 16,8 7-3-16,-5-1-9 0,8 4-3 15,-4 2-4-15,7 1-1 16,-3-3-10-16,-1 2-3 15,-3-2-39-15,-3 3-16 16,0-7-37-16,-1 7-13 16,-3-7-3-1</inkml:trace>
  <inkml:trace contextRef="#ctx0" brushRef="#br0" timeOffset="72274.268">24296 16810 344 0,'-4'7'129'16,"4"-7"-100"-16,0 19 9 0,0-16-1 0,0 9-10 15,0-2 1-15,-7 12-11 16,0-4-5-16,-7 17-7 16,0-7-4-16,-7 32 2 0,3-10-4 15,-3 16 0-15,3-16-32 16,1 3-15-16,3-9-69 15,3 3-27-15,4-9 15 16</inkml:trace>
  <inkml:trace contextRef="#ctx0" brushRef="#br0" timeOffset="72657.705">22617 17450 312 0,'-15'3'115'0,"15"-3"-89"0,18 3 14 0,-14-3 3 0,13 0-11 16,1 0-1-16,21 0-11 15,-8 0-5-15,26 0-8 16,-11 0 6-16,67-3 4 0,-25 0 2 16,78-6 1-16,49-4-11 15,11-6-5-15,-18 0-1 16,-7 1 0-16,-14-1-4 15,-64 9-1-15,-24 1-63 16,-7 9-27-16,-18 0-90 16</inkml:trace>
  <inkml:trace contextRef="#ctx0" brushRef="#br0" timeOffset="73005.844">22994 18049 316 0,'0'-3'118'0,"0"3"-92"0,18-10 4 0,-15 7-5 16,15-3-13-16,-4 3-2 16,18-3-3-16,-4 2-2 0,18-2-3 15,-11 3-4-15,7 0-1 0,-6 0-34 16,-5 0-15-16,-6 0-88 15</inkml:trace>
  <inkml:trace contextRef="#ctx0" brushRef="#br0" timeOffset="73438.509">23439 17575 288 0,'-4'-3'110'0,"4"3"-86"0,14-6 13 0,-14 6 0 16,14 0-7-16,-3 0 2 15,17 0-3-15,-7 0 0 16,15 0-16-16,-8 6 3 0,3 13 4 16,-6-6-7-16,-7 24 0 15,-4-5-5-15,-18 12-3 16,1-7-2-16,-15 7 0 15,4-9-2-15,-4 12-1 16,1-13 1-16,3 4-1 16,3-7-3-16,4 4 0 15,4-7 2-15,6 3 0 16,1 1 1-16,13 2 0 16,1-6 6-16,21-6 4 15,-8 3 10-15,19-12 5 16,24-10-7-16,14-12-3 15,-3-13-13-15,-8 3-4 0,-10-3-50 16,-21 6-22-16,-7 4-34 16,-4-4-13-16,-3 3-31 31</inkml:trace>
  <inkml:trace contextRef="#ctx0" brushRef="#br0" timeOffset="73755.672">24088 17607 316 0,'0'-19'121'0,"0"19"-95"0,3-9 20 0,-3 9 1 16,0 0-14-16,0 0-2 0,-3 18-14 16,-1-2-5-16,-6 22-7 15,-1-7-2-15,0 10 1 0,4-10-2 16,7 4 1-16,0-7-4 16,18-3 0-16,-4-3 3 15,28-6 3-15,-10-4-2 16,11-9-2-16,-8 0-55 15,0-6-26-15,-7 3-90 16</inkml:trace>
  <inkml:trace contextRef="#ctx0" brushRef="#br0" timeOffset="73989.989">24423 17525 340 0,'-4'-18'126'0,"4"18"-98"0,0-10 28 15,0 10 6-15,0 0-18 16,0 0-2-16,0 13-16 16,0-1-7-16,-3 32-10 15,3-6-6-15,0 21 0 0,0-5-2 0,7 11 2 16,-4-11-20-16,8 21-8 16,0-19-42-16,13 4-18 15,-6-13-94 1</inkml:trace>
  <inkml:trace contextRef="#ctx0" brushRef="#br0" timeOffset="74639.237">25587 17547 292 0,'-25'7'110'0,"25"-7"-86"0,-3-7 16 16,3 7 0-16,7-3-9 15,0-3-1-15,14-4-3 16,-3 4-2-16,20-9-14 16,-6 2 7-16,39-6 2 0,-15 3-8 15,43-12-4-15,-21 0-5 16,45 3 0-16,-28 3-2 16,15 0-1-16,-22 3-24 15,-14 0-9-15,4 7-27 0,-36 6-10 16,-7 2-42-16,-21 8-19 15,0 2 23 1</inkml:trace>
  <inkml:trace contextRef="#ctx0" brushRef="#br0" timeOffset="75256.075">25562 17886 228 0,'-7'0'88'0,"7"0"-69"0,0 0 0 0,0 0-7 16,0 0-4-16,0 0 0 15,4 0 2-15,-1 0 1 16,4 0-5-16,0 0 7 0,4-6 6 15,0 2-6-15,3-8 0 16,-4 3-5-16,4-7-3 0,0 3-2 16,4-5-3-16,-4-1 3 15,7 3 2-15,-3 0 7 16,7-2 4-16,-4 2-4 16,7 0-2-16,-3 0-3 15,7 13-2-15,-8-3 1 16,1 6 1-16,-4 0 10 15,-3 16 4-15,-4-4-5 16,0 7-1-16,-3-3-5 16,-4 6 1-16,0-3-8 15,0 3-2-15,0-7-1 16,-4 4 0-16,1-3 2 0,-8 6 1 16,4-7-4-16,-7 4 1 15,4-3 0 1,-1-4 0-16,1 4 0 0,6 0 0 15,1-4-3-15,6 1 2 16,1-1 1-16,10-2 0 16,-3-1 0-16,6-3 0 15,-2-2 0-15,2 2 2 16,-3-3-3-16,1-3 0 16,-5 6-1-16,1-6 0 15,-4 0-27-15,0-6-10 16,0-3-38-16,4-1-16 15,-4 1-46-15</inkml:trace>
  <inkml:trace contextRef="#ctx0" brushRef="#br0" timeOffset="75586.924">26257 17528 304 0,'-10'0'115'0,"10"0"-89"0,-7 10 10 0,7-10-2 16,0 9-13-16,0-2 1 15,0 5-7-15,0 7 1 16,3 6-9-16,1-6-4 0,6 6 0 15,-3-6-2-15,7 6-1 16,-3-6 1-16,3-4-1 16,0 1 0-16,4-7 0 15,0 1-18-15,-1-4-8 0,-3-3-41 16,-3-6-20-16,-1 0-47 16</inkml:trace>
  <inkml:trace contextRef="#ctx0" brushRef="#br0" timeOffset="75771.511">26465 17510 352 0,'-10'-7'132'0,"10"7"-103"0,-7 0 14 16,7 0 1-16,0 4-14 16,0-1-2-16,-4 12-12 15,4-2-5-15,-3 40-6 16,3-12-4-16,0 15 0 0,0-9-1 15,0 7 0-15,0-4-44 0,7 6-18 16,0-12-117-16</inkml:trace>
  <inkml:trace contextRef="#ctx0" brushRef="#br0" timeOffset="76224.958">25396 18074 312 0,'4'3'118'0,"-4"-3"-92"0,21 10 11 16,-17-10-3-16,13-4-15 16,1-2-3-16,17-3-9 15,-3 6-3-15,10-13-2 16,-6 7-13-16,2-1-4 0,-6 1-106 16,7-4-81-16,-7 4 70 15</inkml:trace>
  <inkml:trace contextRef="#ctx0" brushRef="#br0" timeOffset="76865.694">29154 15876 280 0,'-15'-66'107'0,"12"38"-83"0,-8-13 21 0,11 26 7 0,-3 5-15 15,-1 1 1 1,4 15-20-16,0 7-10 0,4 15-1 0,6 9-1 16,1 4-2-16,7 6-1 0,3-3-3 15,7 3-1-15,11 3 1 16,7 4 0-16,3 2-3 16,0-3 0-1,-3-6-67-15,-3-12-30 0,-8-7-51 16</inkml:trace>
  <inkml:trace contextRef="#ctx0" brushRef="#br0" timeOffset="77165.233">29676 15795 272 0,'7'-63'104'0,"-7"44"-81"0,3 3 18 0,-3 13 4 16,0 3-13-16,-3 6-3 16,-1 13-6-16,-6 16 0 15,-4 12-13-15,-8 9-1 0,-2 10 1 16,-8 25-4-16,-7 16-1 16,-3 2-5-16,-8 23 0 15,1 12 0-15,7-9 0 16,3 9-20-16,7 1-9 15,7-20-16-15,4-12-7 16,7-22-27-16,11-19-10 0,6-13-21 16</inkml:trace>
  <inkml:trace contextRef="#ctx0" brushRef="#br0" timeOffset="77523.944">30057 16058 320 0,'-21'-3'121'0,"17"3"-95"0,4-3 3 0,0 3-8 16,11-4-12-16,3 1-1 15,7 0-4-15,7 0-3 0,14 3 0 16,4 0-4-16,4 3 2 0,-4 7-43 15,-8 2-20-15,-13 10-72 16</inkml:trace>
  <inkml:trace contextRef="#ctx0" brushRef="#br0" timeOffset="77689.111">29866 16563 292 0,'7'3'110'0,"25"-6"-86"0,28-7 9 16,-25 1 0-16,15-4-19 16,20-2-5-16,15-4-38 0,-8 0-16 15,-10 3-88-15,-7 1-39 16</inkml:trace>
  <inkml:trace contextRef="#ctx0" brushRef="#br0" timeOffset="77958.88">30738 15954 296 0,'-4'-75'110'0,"8"22"-86"0,6-10 18 0,-3 44 3 15,4 7-9-15,-1-1 2 16,4 16-13-16,1 16-3 15,-1 19-13-15,-4-10-5 0,1 25-1 16,-8 16-2-16,-3 16 2 16,-3 12-2-16,-4-6 2 15,-7 0-31-15,-4 6-13 16,0 10-26-16,1-13-8 16,6-16-68-16</inkml:trace>
  <inkml:trace contextRef="#ctx0" brushRef="#br0" timeOffset="78896.533">28399 15064 272 0,'-11'-25'101'0,"25"15"-78"0,14 4 20 0,-10 9 2 16,7 13-6-16,3 22 2 16,0 49-19-16,-7 23-8 15,-10 47-8-15,-15 19-5 0,-17 46 2 16,-14 16-4-16,-4 4 0 16,-3-1 3-16,3-18 1 15,7-19-1-15,8-13-2 16,6-19 1-16,11-27 1 0,7-26-3 15,10-25-2-15,12-19-1 16,9-25 3-16,5-9-2 16,6-19 1-16,4-19 2 31,7-19 2-31,10-15 1 16,29-16 3-16,17-3 3 0,22 0 2 15,24 6-3-15,7 9-3 16,32 7 0-16,-7 9 1 15,18 4-3-15,-11 5-2 16,0 7-3-16,-3-3 1 16,-19 6 1-16,-2 0 2 15,-4 6 8-15,-18-3 5 16,-18-3-5-16,-13 0-3 16,-8 0-2-16,-21-9-1 15,-14-1 0-15,-17-2 2 16,-15-16-3-16,-21-19 0 0,-21-29-1 15,-10-21 1-15,-8-9 0 16,0-48 1-16,1-12-2 16,3-38-2-1,3-3-2-15,4-28-1 0,3 9 2 16,8-18 0-16,3 18-2 16,7 13 2-16,7 34 3 15,0 41 1-15,-3 34 3 16,-7 32 1-16,-4 22-1 15,-11 19-1-15,-10 21-6 16,-7 17 1-16,-4 11 0 0,-10 8 0 0,-14 2 2 16,-29 0 1-16,-28-9-4 15,-28-10 1-15,-49-3 0 16,-57-6 2-16,-35 10-3 16,-43 18 0-16,-35 13-1 15,-10 9 0-15,31-3 0 16,43 6 0-16,56-9-22 15,57-9-10-15,52-13-167 16</inkml:trace>
  <inkml:trace contextRef="#ctx0" brushRef="#br0" timeOffset="84103.988">24109 8338 296 0,'-7'-12'110'0,"7"-1"-86"0,3-2 2 16,1 8-5-16,-1-2-12 15,1 6-1-15</inkml:trace>
  <inkml:trace contextRef="#ctx0" brushRef="#br0" timeOffset="84244.439">24126 8282 509 0,'15'6'11'0,"6"4"-2"0,7 2 0 15,7-2 1-15,8-4-5 16,6-3-1-16,14-3 0 0,12-3 0 16,-5-3-24-16,-6 2-9 15,-11 1-120 1</inkml:trace>
  <inkml:trace contextRef="#ctx0" brushRef="#br0" timeOffset="84459.821">24278 8680 208 0,'-7'13'77'0,"11"-13"-60"0,6-4 8 0,1-2 0 0,6-3-2 16,8-10 1-16,3-6-9 16,15-6-4-16,10 2-6 15,0 7-2-15,-4 7 1 0,-3 5-62 16,-4 7-27-16,-10 6-20 16</inkml:trace>
  <inkml:trace contextRef="#ctx0" brushRef="#br0" timeOffset="85463.431">25781 8210 184 0,'7'-10'71'0,"-3"7"-55"0,-1-6 15 16,1 3 3-16,-4-1-2 15,3 1 1-15,-3 0-5 16,4-4-3-16,-4 1-13 16,0 0 1-16,3-7 3 0,-3 3-2 15,0-2 2-15,0-1-3 16,0-3 0-16,0 0 1 15,0 0 2-15,-3 4-3 16,-4-4 0-16,-4 10-3 0,-7-4-1 16,-3 4-3-16,-3 2 1 15,-5 4-4-15,-2 0-2 16,-1 6 0 0,-3 0-1-16,-1 7 2 0,5 5 1 15,-1 7-1-15,4 13-2 16,3-1 1-16,7 1-1 15,4 3 2-15,4-4 1 16,6-3-1-16,4 1 1 16,7-4-2-16,7-6 2 15,11 3-2-15,3-6 2 16,4-4-4-16,0-5 0 16,-1-4 3-16,1-6 3 15,0-6 0-15,-4-7 0 0,-3-5-1 16,-4-8 0-16,-3-5-2 15,-4 3 1-15,-4-4 2 16,-3 4 2-16,0 9 1 16,0 1 0-16,-7 24-2 15,0 6-1 1,-3 17-1-16,-4 2-2 16,0 7 1-16,0 9-2 15,0 19-1-15,0 9 1 16,3-3 1-16,4-3-3 15,0-13 0-15,4 4 1 16,-1-13 2-16,-3-9-3 16,4-4 0-16,-4-9-21 0,3-6-8 31,1-3-36-31,-4-13-13 16,0 3-92-1</inkml:trace>
  <inkml:trace contextRef="#ctx0" brushRef="#br0" timeOffset="85881.485">25979 8417 300 0,'-7'3'112'0,"10"-3"-87"0,8 0 11 0,-4 0-2 16,7 3-15-16,3 0-1 15,5 3-6-15,2-2-2 16,5-1-6 0,-1 0-3-16,3 0 2 0,-2-3 0 0,-1-3 1 15,-7 0-38-15,0-4-16 16,0 1-101-1</inkml:trace>
  <inkml:trace contextRef="#ctx0" brushRef="#br0" timeOffset="86499.648">26656 7993 244 0,'0'-9'93'0,"3"9"-72"0,1 0 11 0,-4 0 3 16,0 0 3-16,0 0 6 16,0 9-10-16,-4 1-3 15,-3 15-18-15,-3 0-1 0,-4 3-1 16,0 0-6-16,3 7-1 16,0-10-2-16,8 0 1 15,3-3-4-15,3-3 0 16,4-3 1-16,4-4 0 0,3 4 0 31,0-7 0-31,4 1-3 16,0-1 2-16,-1 0 1 0,1-2 2 15,-1-1-3 1,1 0-2-16,0-3-18 16,-4 0-9-16,0 1-22 15,-3-1-7-15,-4 0-51 16,0 0-52-16,0 0 57 15</inkml:trace>
  <inkml:trace contextRef="#ctx0" brushRef="#br0" timeOffset="86881.872">26889 8034 272 0,'0'-16'101'0,"3"10"-78"0,1-3 13 16,-4 9 2-16,0 0-7 15,0 0 2-15,0 0-8 16,0 9-1-16,0 7-13 15,0 12-4-15,-4 10-1 0,1 6 1 16,-4 3 3-16,0 3-7 0,0 6-2 0,0 7-1 16,-1 3 0-16,5-3-3 15,-1-7 2-15,4-6 1 16,0-9 0-16,4-13 0 16,3 0 0-16,4-9-5 15,-1-6 1-15,-3-4-55 16,-3-3-26-16,6-2-66 15</inkml:trace>
  <inkml:trace contextRef="#ctx0" brushRef="#br0" timeOffset="87288.03">27305 7849 288 0,'-4'-12'110'16,"1"9"-86"-16,-1 3 13 0,1 3 0 0,-1 3-14 16,-3 10 0-16,-3 9-5 15,-1 15-2-15,-3 17-8 16,3 6-1-16,1-1 3 0,-1 4-2 16,4-3 1-16,4 12-8 15,3 0 0-15,3-3-1 16,1-9 2-16,3-6-6 15,0-7-1-15,0-9-47 16,0-7-20-16,4-9-82 16</inkml:trace>
  <inkml:trace contextRef="#ctx0" brushRef="#br0" timeOffset="87567.319">27534 8034 340 0,'0'-34'129'0,"0"34"-100"0,18-7 7 0,-15 4-2 0,5 13-9 15,-1 12 0-15,-4 18-11 16,-3 4-4-16,-3 3-6 15,-1-12-1-15,-3 12 1 0,0 0-5 16,0 0 1-16,3 0-7 16,4-3 0-16,0-3-50 15,4-7-22-15,6-6-80 16</inkml:trace>
  <inkml:trace contextRef="#ctx0" brushRef="#br0" timeOffset="87833.985">27767 7830 336 0,'7'7'126'0,"-7"-7"-98"0,21 31 3 0,-10-12-5 15,0 9-5-15,-4-9 2 16,3 31 1-16,1 22 0 15,-4 0-13-15,-7 10-4 0,-7 6-1 16,-4 2-3-16,-3-8 0 0,0-10-1 0,-4-3 1 16,4-12-31-16,0-10-13 15,4-7-32-15,2-11-12 16</inkml:trace>
  <inkml:trace contextRef="#ctx0" brushRef="#br0" timeOffset="88512.894">28487 8050 292 0,'-4'-6'110'0,"11"2"-86"0,11 1 13 16,-7 0 0-16,10 0-11 15,3 0-1 1,5-3-10-16,2 6-4 16,1 0-6-16,3 0-4 0,1 6 0 15,-8 3-17-15,-7 7-4 16,-7 3-72-16,-3 3-31 15,-8-7-1 1</inkml:trace>
  <inkml:trace contextRef="#ctx0" brushRef="#br0" timeOffset="88696.974">28437 8385 252 0,'-17'3'93'0,"27"-3"-72"0,19 0 16 15,-8 0 4-15,11 0-20 16,6-3-6-16,5-3-9 16,-5 6-5-16,1-3 0 15,-3 3-32-15,-5-6-12 0,8 6-82 16</inkml:trace>
  <inkml:trace contextRef="#ctx0" brushRef="#br0" timeOffset="89706.614">29820 7975 228 0,'21'-38'85'0,"-3"22"-66"0,14 1 23 0,-18 5 6 0,4 1-3 16,-1 6 0-16,-3-4-7 0,-3 4-3 15,-4 3-20-15,-11 3 6 0,-6 4 3 16,-11 5-6-16,-7 7 0 15,-4 6-11-15,0 3-2 16,4-3-5-16,7 4-1 16,7-1 1-16,3-3 0 15,7 0-3-15,11-6 2 16,8 9 1-16,9-9 0 16,8-3 0-16,3-1 0 15,4-2-3-15,0-4 2 16,-4 1-1-16,0 2-2 15,-3 1 3-15,3 5 2 16,1 1 0-16,6 3 2 16,-3 6-2-16,0 7 2 0,0 3-2 15,-4 2-1-15,-3-2 1 16,-8-7 1-16,-6 4-1 16,-8-7-1-16,-10-6 3 15,-10 0 0-15,-15-6-1 16,-10-4 1-16,-7-6-2 15,-8-2-1-15,-10 2 1 16,-10-6-1-16,-1-6 0 16,8-7 0-16,6-6-40 15,11-3-15-15,11-3-39 0,17 0-16 16,11 3-29 0</inkml:trace>
  <inkml:trace contextRef="#ctx0" brushRef="#br0" timeOffset="90034.671">29887 7877 300 0,'0'-9'112'0,"0"9"-87"0,25-9 2 15,-18 9-6-15,11-4-6 16,-4-2 1-16,14 6-4 16,11-6 0-16,-4 0-7 15,-3 3-1-15,38-1 2 0,-17 4-3 16,21 0-2-16,15 0-11 15,-8-3-6-15,-7 3-50 16,-21-3-21-16,-11 0-41 16</inkml:trace>
  <inkml:trace contextRef="#ctx0" brushRef="#br0" timeOffset="90788.52">30963 8053 268 0,'4'-3'101'0,"-4"3"-78"0,25-3 13 15,-18 0 2-15,7-1-13 16,0 1-5-16,11-6-11 0,-4 3-6 15,10-4-2-15,-2 7-6 0,-1-3-1 16,-7 6-136 0</inkml:trace>
  <inkml:trace contextRef="#ctx0" brushRef="#br0" timeOffset="91007.168">30776 8341 332 0,'4'0'123'0,"-4"0"-95"0,56-3 0 0,-45 3-6 15,21-3-18-15,-8 0-1 16,19 0-3-16,-8 0 2 0,14 0-1 16,-10 0-23-16,7 3-7 0,-7 0-41 15,3 0-18-15,-7 0-26 16</inkml:trace>
  <inkml:trace contextRef="#ctx0" brushRef="#br0" timeOffset="91423.205">31948 7877 276 0,'7'-12'104'0,"-7"12"-81"0,14-6 14 0,-11 2-1 16,1 4-8-16,-1 0 0 16,1 4-2-16,-1-4-1 15,-6 15-14-15,-1-2 4 0,-13 21 3 16,3-5-8-16,-18 14-3 16,4 1-4-16,-15 6 0 0,8-9-4 15,-4 9 0-15,7-12-10 16,-3 0-3-16,7-1-24 15,0 1-10-15,3-10-37 16,7 0-16-16,4-6-21 16</inkml:trace>
  <inkml:trace contextRef="#ctx0" brushRef="#br0" timeOffset="91663.261">31556 7859 312 0,'-7'-25'118'0,"7"25"-92"0,11 3 19 0,-11-3 5 15,7 9-13-15,0-6 1 16,3 25-15-16,1-9-6 16,6 31-10-16,-2-12-5 0,13 22 1 15,7 12-2-15,0 3 2 16,-3-3-4-16,-7 3 0 15,-4-6-32-15,-7-9-15 16,-7-13-36-16,-3 0-12 16,-8-19-44-16</inkml:trace>
  <inkml:trace contextRef="#ctx0" brushRef="#br0" timeOffset="92713.742">29877 7156 240 0,'60'-50'90'0,"-43"41"-70"0,-3-1 4 0,-10 1-5 15,-8 3-4-15,-6-1 4 16,-8 1 4-16,-10 9 3 16,-11 13-13-16,-3 21 14 0,3 20 7 15,-3 12 6-15,-1 38 5 16,-2 27-24-16,-8 36-10 16,-7 8-7-16,-11 32-1 15,4-6-2-15,0-12 2 0,4-14-4 16,3-27 0-16,7-26 5 15,10-24 2-15,19-23-2 16,20-12-3-16,15-16 0 16,10-12 1-16,7-13-1 15,11-10 2-15,7-8-4 16,7-4 0-16,0-6 1 16,0-4 0-16,-1 1 0 15,1 3 2-15,11 3-1 16,24 0 2-16,18 0-2 15,17 6 2-15,33-3-4 16,9-3 0-16,26-3-1 0,-1 0 0 16,22-3-3-16,-14-1 1 15,3-2 0 1,-4 0-1-16,-17-1-1 0,-39 4-1 16,-31 0-3-16,24-4 1 15,-28 4 0-15,3 3 3 16,-21 3 4-16,-10 0 3 15,-15 0 0-15,-24-6-1 16,-4 6 5-16,-21-13 4 16,-3-3 6-16,-11-9 3 15,0 0-3 1,0-22 1-16,0 10-9 16,7-32-4-16,-3 9-2 15,13-56 1-15,-3 25-1 16,22-75-1-16,-8 37-2 15,4-71 1-15,-4 46-1 16,-21-34-2-16,-4 47 0 16,-24-7 3-16,7 36 0 15,-7 8 3-15,3 32-3 16,-6 9-2-16,2 10-1 16,-6 9 0-16,7 13 3 15,-18 2 2-15,7 8 0 0,-35 2 2 16,11 3-2-1,-82-3-1-15,-80 0-2 16,-29 1-1-16,-39 5 2 0,-28 7 2 16,11 6 0-16,-1 12-1 15,26 10-2-15,20 16 1 16,57 9-52-16,53-3-24 16,35-19-100-1</inkml:trace>
  <inkml:trace contextRef="#ctx0" brushRef="#br0" timeOffset="96787.568">1852 12587 204 0,'7'-25'77'0,"-7"6"-60"0,-3-9 17 16,3 9 4-16,-4 3-5 16,-3-6 1-16,-4 4-8 15,-3 2-4-15,0 0-12 16,0 16 2-16,-7 6 4 0,-4 7-6 15,4 9-1-15,3 3-3 16,1 3-1-16,6 4-3 0,1-1 1 16,3 3-4-16,3 4 0 15,1 0 1-15,6-1 2 16,4-5-1-16,7-10-1 16,4-13 1-16,10-9-1 15,7-9 4-15,1-4 5 16,-5-6-3-16,1-3 2 15,0-3-1-15,-7-3 3 16,-8-3-5-16,-3-7-1 16,-3-3 0-16,-11-3 0 15,-4 10 0-15,-3 3 2 16,-7 5-1-16,-3 8 2 16,-15 8-4-16,-10 13-2 0,-1 16 0 15,-6 9-1 1,10 7-3-16,7-1 2 15,4 4-1-15,3 0 0 0,11-1 2 16,7 4 0-16,14 3 2 16,14-6 3-16,8-4 0 15,2-9 2-15,12-9 0 16,3-13 3-16,-8-9-1 16,5-13 2-16,3 0 0 15,-11-9 1-15,0-4-4 16,0-5-3-16,-13-10-2 15,-8-13 0-15,-11 4-2 16,-13 6 2-16,-8 6 0 0,-10 3 1 16,-11 13-7-16,-3 6-2 15,-15 16 4-15,1 18 5 16,3 19-7-16,7 10-2 16,11 12 0-16,6-2 3 15,8-1-1-15,18 3-1 16,20 7 0-16,12-7 3 15,9-9 2-15,8-13 2 16,4-12 1-16,-1-13 2 16,11-12 1-16,-4-10 1 15,8-6-2-15,-11-6 1 16,-7 0-2-16,-4-6 0 16,-17-10-1-16,-8-10 2 0,-13 1-3 15,-18 0-2-15,-14 6 2 16,-18 9 0-16,-4 10-4 15,-3 12 1-15,-14 16-2 16,7 19-2-16,-3 19 0 0,14 2 0 16,-1 7 0-16,18 0 0 15,11 4 0-15,18 5 3 16,6 4-2-16,22 5-1 0,10-11 5 16,11-17 3-16,-7-12-1 15,3-15 0-15,8-10 1 16,-5-19 2-16,8-15 1 15,-7-7 1-15,-3-9-2 16,-5 3-1-16,-13-13-3 16,-18 0 1-16,-17-5 0 15,-26 2 1-15,-10 10-2 16,-3 12 1-16,-14 16-7 16,-5 22-1-16,-9 25-1 15,13 28 4-15,4 3-1 0,18 3-1 16,3 1 0-16,18 6 3 15,18-4-2-15,17-2 1 16,21-13 2-16,7-13 0 16,8-9 0-16,6-16 0 15,-10-9 2-15,10-13 1 16,-3-12 1-16,0-3 0 16,-3-7 0-16,-15-6 2 15,-7-6 1-15,-14 0 3 16,-17 0 1-16,-18 3 3 15,-11 6-9-15,-3 13-3 16,-15 15-4-16,1 19 0 16,-1 16 2-16,-6 10 0 0,14 2-3 15,-1 7 0-15,15 0-1 16,10 3 3-16,11 6-2 16,11-6 1-16,10-4 2 15,7-8 0-15,-3-7 0 16,17-13 0-16,-7-12 0 15,4-15 2-15,-4-10 1 16,0-13 1-16,-6 4 0 16,-8-4 2-16,-4 3-1 15,-6-2 2-15,-8 9-2 16,-6 3 0-16,-4 6-6 16,-15 9 1-16,-13 10 0 15,0 7 0-15,6 5-3 16,-2 7 2-16,6 3-1 0,11 0-2 15,14 6 0-15,10-6 3 16,8-3-2-16,17-7 1 16,11-2 2-16,0-7 0 31,-8-6 0-31,1-7 2 16,0-2 1-16,-7-7 1 15,-8-3 0-15,-3-6 0 16,-7 0 0-16,-7-4 0 0,-7 4 0 15,-7 0 0-15,0 6-2 16,-11 9 1-16,-10 13-4 16,0 10 0-16,7 5-1 15,-4 10-2-15,4 1 0 16,7 2 3-16,10 3-2 16,7 4 1-16,8-7 2 15,10-3 0-15,7-3 0 16,7-6 0-16,1-10-3 15,-5-6 2-15,5-10 3 16,-5-5 3-16,-3-7 0 16,-6-3 0-16,-5-4-1 0,-3-8 0 15,-7 2 0-15,-3 1 0 16,-8-1-2-16,-7 17-2 16,-10 5 1-16,0 16-1 15,-7 16-3-15,6 9 0 16,-2 4-1-16,13-1 3 15,8 0-2-15,6 1-1 16,11-14 3-16,11 1 0 0,6-9 3 16,1-7 1-16,-4-3-1 15,0-6-2-15,-3-4 3 0,-4-6 0 16,-3 4 1-16,-8-4 0 16,-6 4 0-16,-4-1 0 15,-4 4-2-15,1 2 1 16,-5 7-4-16,5 0-2 15,-1 4 2-15,4-1 0 16,0 3-2-16,4-3 2 16,3 0-1-16,0 0 0 15,3 7 0-15,1-10 0 16,-1 6 2-16,1-3 2 0,-1-3-1 16,4-3 2-16,0-3-2 15,4-10-1-15,0-3 1 16,-1-6-1-16,1-12 0 15,-1 5 0 1,4-2 0-16,-7 6 0 0,-7 6 2 16,-3 3 1-16,-4 16-1 15,-7 6-2-15,-4 19-2 16,0 9 1-16,-3 4-1 16,7-1 0-16,-3 1 2 15,6-4 0-15,7-6-3 16,4 0 2-16,7-6 1 15,4-7 0-15,7-2 0 0,-1-7 0 16,8-6-3-16,0-7 2 16,-1-8 1-16,-2-1 0 15,-5-9 0-15,1-4 2 16,-4-5-1-16,-3 5-1 16,-4 1 5-16,-7 3 1 15,-7 9-5-15,-4 9 0 16,-3 14-1-16,0 11 0 15,0 13-3-15,-4 1 0 16,4 2-1-16,0-3 3 16,7 1 0-16,7-4 1 15,3 0-3-15,11-7 2 16,-3-5 1-16,7-4 0 16,-1-2 0-16,8-7 0 0,7-7 0 15,3-2 0-15,-7-4 2 16,-7-2 1-16,-3-7-1 15,-11 0 1-15,-7 0 2 16,-11 0 2-16,-6 9-3 16,-1-2-3-16,-3 12-3 15,0 6-1 1,-4 6-1 0,4 7 0-16,3 3 3 0,1 3 2 15,6 0-2-15,4-4-2 16,0 1-1-16,7 0 3 15,7-10 0-15,4 4 3 16,-1-10-3-16,8-3 0 16,3-6 1-16,0-4 2 15,4-8-1-15,-7-1 2 16,-4-3-2-16,-11-3 2 16,-3 0-2-16,-10 0 2 15,-5 6 0-15,-2 0 1 16,-8 16-5-16,4 6-1 15,-7 6-2-15,3 10 3 16,0 6-2-16,1 0 1 0,6 0 0 16,7 4 0-16,8-7 2 15,3-4 0-15,7 1-3 16,7-3 2-16,0-7 1 16,7-2 2-16,-3-7-1 15,0-7-1-15,-4-2 1 16,0-4 1-16,-4-2-1 15,-2-1 2-15,-8 3-11 16,-4 4-2-16,0 3-63 0,-3 12-29 0,7-3-124 16</inkml:trace>
  <inkml:trace contextRef="#ctx0" brushRef="#br0" timeOffset="97865.072">2201 11558 304 0,'-14'-43'112'0,"4"17"-87"0,-1-8 13 0,4 18 1 15,-4 1-3-15,-3-1 2 16,-7 3-7-16,0 1-4 16,-4 2-15-16,4 4 1 0,-7 6 1 15,-7 0-1-15,-4 10 0 16,-11 8-5-16,-13 11 0 0,-4 8-3 16,-4 4 0-16,4 3-1 15,-7 0 0-15,-14 3 2 16,-4 25 1-16,11 6-3 15,0 4-1-15,14 3 1 16,-7-1 2-16,17 23-1 16,-2-1 2-16,16-2-2 15,1 2 0-15,14 14-1 16,17-1 2-16,15-16 1 16,13-6 1-16,15 10-2 15,7-3 1-15,17-4-4 16,25-15 0-16,15 2 1 0,-5-18 0 15,26-3-2-15,10 0-2 16,3-6 1-16,25-4 1 16,1-6-1-1,2-6-1-15,22-6 1 0,-10-7 1 16,27-3 1-16,-13-6 1 16,56 3-5-16,-8-3 1 15,-6-3 0-15,7 0 0 16,-14 3 0-16,10-3 0 15,-7-4 0-15,18-2 0 16,-18-4 0-16,18-2 2 16,-10-14-1-16,20-2-1 15,-14-1 1 1,15-5 1-16,-11-4-1 16,7-3 2-16,-11 3-4 15,8-6 0-15,-19 0 1 16,15-3 0-16,-28-7 2 15,7-9 1-15,-22-3-1 16,-13-6-2-16,3-10 1 16,-22-12 1-16,-23-19-1 15,-5 3-1-15,-13 3 1 16,-15 7-1-16,-21-4 0 16,-17-9 2-16,-15 3-1 15,-14 7 2-15,-13-1-4 16,-12-9-2-16,-13-13 2 0,-22 4 2 15,-28 9 0-15,-24 0-1 16,-11-10 1-16,-25-9 1 16,-35 13-1-16,-7 9 2 15,-36 0-4-15,-3-3 0 16,-25-9 1-16,1 5 0 16,-29 7-3-16,7 13 0 15,-32 9-1-15,4 13 3 16,-10 18-7-16,-26 16 1 15,1 16-6-15,-11 6 1 0,-17 12 1 16,10 1 5-16,3 6 1 0,-13-7 0 16,20 7-3-16,1 0 0 15,7 0-5-15,10 3 1 16,4 6-10-16,24 6 0 16,4 10-9-16,21 3-1 15,18 0-20-15,17 3-9 0,29-9-108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18:51.7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19597 3786 264 0,'-7'-10'101'0,"3"4"-78"0,-6-7 0 0,3 4-6 15,-4-7-4-15,-7 4 5 16,-10-4-6-16,-18 0 1 15,-17 4-8-15,-11-1 4 0,-22 1 3 16,-23 5-6-16,-8 7-1 16,-22 7 1-16,-9 18 3 15,2 19-4-15,-13 15-1 16,10 13 2-16,11 13 1 16,0 28-6-16,14 0-2 15,25 6 11-15,27 16 7 16,40-19 1-16,39-10-1 15,34-2-1-15,33-7 3 16,52-9 0-16,43 0 3 0,39-29-6 16,41-15-1-16,8-22-12 15,18-31-1-15,-11-26 7 16,-7-12 5-16,-21-12-8 16,-8-23-4-16,-31-9 1 15,-38 0 2-15,-40-9 0 16,-32-22 0-16,-38-4-8 15,-56-2 0-15,-43-13-8 0,-46 6-1 16,-39 25 2-16,-31 25 1 16,-4 35 3-16,4 19 4 15,13 28-30-15,33 28-11 16,38 6-53-16,46-3-21 16,25-9-34-1</inkml:trace>
  <inkml:trace contextRef="#ctx0" brushRef="#br0" timeOffset="1140.79">22878 4350 296 0,'-7'0'112'0,"10"0"-87"0,4-9 9 15,0 5-4-15,4-2-10 16,3-3-1-16,7-1-3 16,7-2 0-16,15 2-8 15,10 1-3-15,-1 6-1 0,1 3-5 0,-7 3 1 16,-7 6-24-16,-7 1-12 16,-4-4-63-16,0-3-26 15,-3-3 10 1</inkml:trace>
  <inkml:trace contextRef="#ctx0" brushRef="#br0" timeOffset="1489.45">23647 3989 316 0,'3'-6'121'0,"-3"12"-95"0,-7-2 11 15,0 2 0-15,-7-3-12 16,-4 13-2-16,-3-1-9 16,0 7-4-16,0 3-5 15,3 4-4-15,4-1 2 0,7 0-2 16,0 0 2-16,3-3-4 0,4 0 0 15,8-6 3-15,2 6 1 16,4-6-1-16,4-3 1 16,3-4-2-16,0 4 2 15,0-10-35-15,1 1-16 16,-5-4-70-16,1-3-29 16,-8-7 27-1</inkml:trace>
  <inkml:trace contextRef="#ctx0" brushRef="#br0" timeOffset="1732.457">23925 4002 288 0,'-3'-19'110'0,"3"19"-86"0,3-3 11 0,-3 3 1 16,0 3-7-16,0 3 1 15,0 7-9-15,-3 6-2 16,-1 12-11-16,-3 13-1 0,0 6 3 15,0 13-6-15,-3-4 0 16,-5 1-4-16,1 6-1 0,4-10-8 16,-1-2-2-16,8 2-25 15,3-9-11-15,3-9-34 16,4-10-11-16,-7-9-28 16</inkml:trace>
  <inkml:trace contextRef="#ctx0" brushRef="#br0" timeOffset="1951.168">23999 4378 316 0,'-7'-9'121'0,"7"18"-95"0,4-3 11 15,-1-2-2-15,5 2-11 0,2 3-2 16,4 4-15-16,4-1-4 15,3 4-2-15,-3 0 1 0,3-1 1 16,-4 1-37-16,1-3-14 16,-4 5-106-1</inkml:trace>
  <inkml:trace contextRef="#ctx0" brushRef="#br0" timeOffset="2156.517">24402 4397 360 0,'3'-13'134'0,"-3"13"-104"0,0 4 16 0,0 2-1 0,-7 6-19 15,-7 10-2-15,-7 7-12 16,-11 8-3-16,-14 23-5 16,-3 6-3-16,-1-1 0 0,1 1-26 15,3 3-8-15,4 7-58 16,0 2-24-16,-4-9-33 15</inkml:trace>
  <inkml:trace contextRef="#ctx0" brushRef="#br0" timeOffset="2938.089">18189 6209 252 0,'-3'-18'93'0,"3"8"-72"0,3-9 5 0,4 10-3 16,0-4-4-16,0-2 1 15,4-4-5-15,3-3 1 16,7 3-9-16,7 0 5 0,11 4 1 16,7-1-2-16,4 7-1 15,-1 5 2-15,-7 8 3 16,-3 5 3-16,-7 10 1 16,-7 12-2-16,-11 13 0 15,-7 6-3-15,-11 0-1 16,-17 10-5-16,-14 6 0 0,-15 22-5 15,-6-1 0 1,3-5-1-16,11-4-2 16,6-12 1-16,12-6-1 0,10-10 0 15,10 0 0-15,15-12 2 16,17-10 1-16,14 0 3 16,11-9 3-16,4-7-2 15,2-8-2-15,5-4-2 16,-1-7 0-16,-6 1-24 15,-1 0-8-15,-13 3-52 16,-4-1-23-16,-11 8-58 16</inkml:trace>
  <inkml:trace contextRef="#ctx0" brushRef="#br0" timeOffset="3292.118">19583 6344 340 0,'10'-22'126'0,"-3"16"-98"0,-7 3 10 0,0 3-3 0,-3 3-11 16,-8 6-2-16,-3 10-8 16,-11 3-4-16,-6 6-5 31,-8 10-4-31,-3 22 0 0,-1-1-1 16,4 1 0-16,4-1 0 15,3-9 0-15,4 1-7 16,3-8-3-16,8-5-41 15,3-7-18-15,3-5-89 16</inkml:trace>
  <inkml:trace contextRef="#ctx0" brushRef="#br0" timeOffset="3513.533">19198 6300 340 0,'-7'0'129'0,"14"7"-100"0,4 11 11 0,-4-8-2 16,3 9-12-16,1 2-1 15,0 8-8-15,3 8 0 16,3 20-10-16,8 2-6 0,0-2-2 16,6-1 1-16,1-9 2 15,3-3-47-15,1-9-22 16,3-4-105-16</inkml:trace>
  <inkml:trace contextRef="#ctx0" brushRef="#br0" timeOffset="3935.352">20101 6288 308 0,'-24'12'115'0,"20"-5"-89"0,8-1 14 0,3-6 1 16,3 3-8-16,11-3 3 16,22-3-16-16,20-3-6 15,4-1-9-15,-3 1-4 0,-4 0 0 16,-7 3-15-16,-7 6-3 15,-11 3-59-15,-11 3-28 16,-9 4-41 0</inkml:trace>
  <inkml:trace contextRef="#ctx0" brushRef="#br0" timeOffset="4091.567">20151 6573 304 0,'-11'3'115'0,"22"-3"-89"0,6 6 5 0,1-12-3 0,14 3-16 16,17-6-2-16,4 2-6 16,0 1-1-16,-4 0-1 15,-3-4-39-15,0 4-17 0,7 0-83 16</inkml:trace>
  <inkml:trace contextRef="#ctx0" brushRef="#br0" timeOffset="4656.902">21322 5990 344 0,'10'-13'129'0,"1"7"-100"0,0 0 18 0,-8-1 0 0,-3 7-14 16,-7 0-2-1,-7 0-18-15,-14 0-8 16,-11 13-3-16,0 0-5 0,4 2 2 0,7 1-1 16,7 3 0-16,6 0 0 15,8-7 0-15,7 7 2 16,7-7 0-16,4 1 0 15,3-4 0-15,4 1-3 16,-1-1 2-16,5 1 1 16,2-1 0-16,4 0 0 15,8-2 0-15,-5 2 0 0,1 7 2 16,4-4-1-16,-5 4 2 16,1 3-4-16,0 3 0 15,-4 3 3-15,0 0 3 16,-7 0 7-16,-3 0 4 15,-4 0 3-15,-7 0 1 16,-7 0-3-16,-7 0 2 0,-3 1-8 0,-8-1-2 16,-7-3-5-16,-7-7-3 15,-6-2 0-15,-12-4 1 16,-3-3-1-16,0-2-1 16,1-4-21-16,9 0-11 15,8-4-31-15,7-2-12 16,7-3-18-16,10-4-7 15,7 4-42 1</inkml:trace>
  <inkml:trace contextRef="#ctx0" brushRef="#br0" timeOffset="4906.891">21329 5902 348 0,'-7'0'129'0,"17"-3"-100"0,12 0 11 16,-8 3 0-16,7-3-9 15,7-4 2-15,4 1-19 16,3-3-8-16,8 2-4 16,2 1-2-16,1 3 2 0,-3 6-14 0,-8 0-7 15,-3 4-37-15,-8 5-16 16,-3 1-88-1</inkml:trace>
  <inkml:trace contextRef="#ctx0" brushRef="#br0" timeOffset="5392.84">22154 5949 264 0,'11'-9'101'0,"-7"9"-78"0,-4-10 15 0,0 10 4 0,-4-3-14 16,-7-3-1-16,-3 6-5 16,-7 6-2-16,-4 4-10 15,1 2-2-15,-4 10 2 0,-4 9 0 16,-7 13 4-16,0 10-1 15,4 2 2-15,7-3-4 16,10 4 1-16,15-7-7 16,10 3-1-16,14 4-2 31,7-4 1-31,4-6 0 16,7-6 1-16,10-13 0 0,11-12 0 15,3-16 4-15,1-16 3 16,-4-3 5-16,-11-9 4 15,-6-7-4-15,-12-8-1 16,-13-1-9-16,-11-16-2 16,-18-9-4-16,-20 0-3 15,-19 10-3-15,-3 12 1 16,4 9-6-16,7 16-3 16,6 6-39-16,12 10-17 15,6 6-35-15,11 3-12 16,14 7-25-1</inkml:trace>
  <inkml:trace contextRef="#ctx0" brushRef="#br0" timeOffset="5748.597">22913 6106 264 0,'-18'-6'99'0,"18"6"-77"0,-7 3 9 15,7-3-2-15,0 0-4 16,4 3 2-16,3 3 0 15,3-3 1-15,8 0-15 16,3 1-1-16,11-1-1 0,7 0-6 0,3 3-1 16,4 0-2-16,-4 1-2 15,-3 2-15-15,-4-3-5 16,-3 1-50-16,-4-4-19 16,-3-3-47-1</inkml:trace>
  <inkml:trace contextRef="#ctx0" brushRef="#br0" timeOffset="6060.986">23647 5864 312 0,'0'-9'115'0,"0"9"-89"0,0-3 14 0,0 3 1 0,-4 0-17 15,-6 3-1-15,-8 3-11 16,-3 7-3-16,-4 6-5 16,0 3-1-16,4 0 1 0,4-1 0 15,2 8 2-15,8-1-1 16,4-3 0-16,6 0-3 16,8 0-2-16,7-3 1 15,10-3 1-15,4-3-1 16,3-4 2-16,0-2-11 15,0-7-2-15,-3-3-39 16,-4 0-18-16,1-10-91 16</inkml:trace>
  <inkml:trace contextRef="#ctx0" brushRef="#br0" timeOffset="6322.574">23932 5886 320 0,'0'-15'121'0,"4"8"-95"0,-4 4 11 0,0 3-2 16,0 3-7-16,0 7 3 15,-4 9-8 1,1-7-4-16,-8 29-11 16,-3 12-1-16,-3 10 3 0,-5 6-4 15,-2-3-1-15,-4-4-2 16,-1 4 0-16,5 3-4 15,2-3-2-15,5-6-14 16,3-13-6-16,7-3-35 16,3-10-14-16,8-15-87 15</inkml:trace>
  <inkml:trace contextRef="#ctx0" brushRef="#br0" timeOffset="6545.174">23925 6401 348 0,'-7'-4'129'0,"7"4"-100"0,4 7 4 0,-1-1-2 16,4 3-16-16,1 4-3 16,-1 3-5-16,0 6-2 15,0 3-3-15,3 3-2 0,4 3 3 16,0-3-4-16,-3 1 0 15,0-1-56-15,3-9-25 16,0-7-70-16</inkml:trace>
  <inkml:trace contextRef="#ctx0" brushRef="#br0" timeOffset="6795.116">24395 6401 356 0,'3'-4'132'16,"1"4"-103"-16,-1 4 12 0,1-1-1 0,-4 3-11 16,-4 7-2-16,-6 5-9 15,-8 11-3-15,-7 21-9 16,-14 6-2-16,-10 10 2 0,-4-6-3 16,0 2 0-16,4 1-3 15,7 6-3-15,3-6-25 16,7-7-11-16,4-6-46 15,7-9-19-15,-1-10-46 16</inkml:trace>
  <inkml:trace contextRef="#ctx0" brushRef="#br0" timeOffset="7869.685">18027 7413 264 0,'14'-9'99'0,"-3"0"-77"0,3-4 20 16,-7 4 3-16,3 2-3 0,1-2-1 16,0 6-7-16,3-3-4 15,3 2-16-15,4-2 0 0,15 3 0 16,17-3-5-16,24-7-1 15,11-3 7-15,8-2 2 16,-19 2-6-16,54-12-4 16,56-10-4-16,-53 13-3 15,-32 6 1-15,18-12 1 16,-28 12-30-16,7-9-11 16,-22 12-40-16,1-6-17 15,-15 7-64 1</inkml:trace>
  <inkml:trace contextRef="#ctx0" brushRef="#br0" timeOffset="8340.813">18609 7570 296 0,'-18'-9'110'0,"22"-7"-86"0,3-3 11 16,0 4 1-16,7 2-7 15,4-6 1-15,6 0-6 0,8 1-1 16,7 2-12-16,7 6 2 0,0 4 3 16,0 6 1-16,-4 6-1 15,-3 4 0-15,-7 9 3 16,-8 6 0-16,-10 6 3 15,-14 16-8-15,-14 0-1 16,-18 0-7-16,-10 0-4 16,-4-3-1-16,4 0 1 15,3 0-3-15,7 0 0 16,4 0-1-16,11 0 0 16,9-4 2-16,8 7 2 15,18-9 1-15,21-7 1 16,14-2-2-16,7-14 1 15,7-12-2-15,14-12-1 0,11-10 1 16,-4-3-1-16,-11-3-38 16,-9 0-16-16,-9-3-79 15,1 3-34-15,-3 6 10 16</inkml:trace>
  <inkml:trace contextRef="#ctx0" brushRef="#br0" timeOffset="8966.926">20997 6921 312 0,'-14'-3'118'0,"14"0"-92"0,4 3-7 16,10 0 34-16,4-6-16 16,3-1-8-16,14-2-5 15,21-1-15-15,18-2-1 0,8-4-1 16,-19 7-3-16,68 6-1 15,-36-4-1-15,11 7-2 16,-22 0 1-16,33 7 1 16,-25-4-34-16,-4 3-13 15,-18-3-35-15,-10 4-15 0,-10 2-40 16</inkml:trace>
  <inkml:trace contextRef="#ctx0" brushRef="#br0" timeOffset="9449.492">21527 7087 248 0,'-11'0'93'0,"11"-3"-72"0,7-3 9 15,-7 6 2-15,7 0-5 16,4-10 4-16,-1 1-4 0,4-4 1 15,4 1-16-15,3-4 6 0,4 1 3 16,3 2-5-16,4 1 1 16,0 2-6-16,-1 4-1 31,1 12 0-31,-4 4 1 16,-3 2-1-16,-7 16-1 15,-4 7 1-15,-7-1 1 0,-7 4-1 16,-7 3-1-16,-11-4-3 15,-10-2-1-15,-11-4-3 16,-3 4-2 0,3-4-2-16,4 0 1 0,6 10 1 15,5-10 0-15,6 1-5 16,11-1 1-16,7 0 2 16,14-5 3-16,18-8 0 15,17-2-1-15,11-10 1 16,0-6 1-16,0 7 1 15,0-4 1-15,0-3-2 16,-7 0-2-16,-7 0-35 16,-7-3-14-16,-8-4-61 0,5 4-27 15,-5-3-10 1</inkml:trace>
  <inkml:trace contextRef="#ctx0" brushRef="#br0" timeOffset="10028.731">23026 7247 248 0,'-35'-9'93'0,"31"2"-72"0,-3-2 14 16,7 9 0-16,0-9-5 16,0 6 2-16,0-4-1 15,0 7 3-15,0 0-18 16,3 0 6-16,5 0 2 0,9 7 1 15,15-4 0-15,21-3-6 16,14 0-1-16,10-10-6 0,22 4-2 16,14-10-4-16,0 4-1 15,0-4-6-15,10 0-1 16,1 1 1 0,-43 5 0-16,-14 4-41 0,-3-3-17 15,-12 6-60-15,-6 3-25 16,0 3 3-1</inkml:trace>
  <inkml:trace contextRef="#ctx0" brushRef="#br0" timeOffset="10511.718">23435 7366 288 0,'4'-9'107'0,"3"0"-83"0,3-1 15 15,-3 4 3 1,4-4-10-16,3 1 1 16,4 0-9-16,3-1-5 15,3 1-11-15,5-1 1 0,-1 7 2 16,0 3-2-16,-7 3 0 15,-3 1-3-15,-4 8 1 16,0-3 5-16,-10 10 2 16,-1-3-3-16,-20 6-1 15,-19 25-2-15,1-3 0 16,0 0-4-16,-1 0-3 16,5-4 0-16,6-2-1 15,4-3-3-15,7-4 2 16,7-3-1-16,7-3-2 0,10-6 5 15,11 3 3-15,18-10 3 16,18-2 1-16,3-4-7 16,0-3 0-16,-7-3-1 15,-8 0 2-15,-6-3-3 16,-11 0 0-16,-3 0-32 16,-7 0-13-16,-4-4-43 15,0 1-19-15,0-3-50 16</inkml:trace>
  <inkml:trace contextRef="#ctx0" brushRef="#br0" timeOffset="12253.142">19491 8896 184 0,'14'-15'68'0,"-7"2"-52"0,0 1 19 0,-3 2 7 0,3 1 1 16,0-4 2-16,0 1-3 16,-4-1-2-16,1 4-21 15,-1-1 6-15,1 4 5 0,-4 6 1 16,-4 0 2-16,-3 16-5 16,-3 3-3-16,-11 12-7 15,-11 25-3-15,-7 10-9 16,-7 6-2-16,0-3-2 15,1 7-2-15,6 2 1 16,3 0-1-16,5-5-3 16,2-11 2-16,8-12-19 15,4-9-7 1,6-9-21-16,1-7-10 16,2-7-16-16,1-8-3 15,4-10-65 1</inkml:trace>
  <inkml:trace contextRef="#ctx0" brushRef="#br0" timeOffset="12546.377">19085 8752 336 0,'-10'-19'126'0,"10"16"-98"0,0-3 12 16,0 6-2-16,3 0-8 16,4 3 2-16,4 7-5 15,3 5-2-15,7 7-13 16,4 19-3-16,7 15-2 0,3 16-1 16,0 1-1-16,-3-8-3 0,0 1-2 15,-4 0-6-15,-3-3-1 16,-1 3-28-16,1-13-12 15,0-12-24 1,-1-16-10-16,5-16-72 0</inkml:trace>
  <inkml:trace contextRef="#ctx0" brushRef="#br0" timeOffset="12843.199">19886 8890 324 0,'-18'6'121'0,"18"-6"-95"0,-10 4 18 0,10-4 2 16,0 0-16-16,0 0-3 15,14 6-13-15,-3-6-6 0,17 0-5 16,14 0-3-16,0-6 3 0,1 6-18 16,-4-4-6-16,-8-2-81 15,-2 16-32-15,-8-1-5 16</inkml:trace>
  <inkml:trace contextRef="#ctx0" brushRef="#br0" timeOffset="13032.902">19738 9260 364 0,'14'3'134'0,"14"-3"-104"0,29-3 3 0,-22 0-5 16,11 0-19-16,3-3-5 16,4-1-40-16,4 4-16 15,-8 0-56-15,-3-3-23 16,-4-4 20-16,-7-2 13 15</inkml:trace>
  <inkml:trace contextRef="#ctx0" brushRef="#br0" timeOffset="14052.196">20641 8765 276 0,'-14'-10'104'0,"10"10"-81"0,1-3 12 15,3 0-2-15,0-3-7 16,0 0 2-16,3-4-5 16,4 1 0-16,4-4-12 15,3-3 7-15,0-5 2 0,4 2-2 16,0 0 2-16,-4 3-5 0,0-3 1 16,3 1-7-1,5-1-3-15,2 3 1 0,4 7 0 16,4-1-1-16,4 17-1 15,-5 2 1-15,1 7 1 16,0 12-1-16,-8 6-1 16,-2 7 3-16,-8 3 5 15,-11 9-3-15,-6 10 0 16,-8 9-4-16,-10-3 1 16,-11-6-4-16,-7-4-2 15,-3-8 2 1,0-8 0-16,6-5 1 15,5-3 0-15,6-7-5 16,7-9 1-16,8-1-2 16,6-5 0-16,8-4 4 15,10 1 1-15,14-4-1 0,7 0 1 16,4-3-2-16,4 1 2 16,-5-4-2-16,1-4-1 15,-4-2 1-15,-3 0-1 16,-4 0-36-16,1-1-13 15,-5 1-32-15,-2 0-13 16,-1-4-88 0</inkml:trace>
  <inkml:trace contextRef="#ctx0" brushRef="#br0" timeOffset="14623.099">21505 8755 316 0,'-3'-3'118'0,"6"0"-92"0,1-3 26 16,-4 6 7 0,0 0-8-16,0 0 0 0,-4 0-24 15,-6 0-11-15,-4 6-10 16,-11 0-5-16,0 4 2 0,-3-1-4 15,7 7 0-15,7-4-1 16,7 4-2-16,7-3 0 16,7-1 0-16,3 1 3 15,4-1 2-15,4 1 0 16,0-4-1-16,-1 1 1 16,5-1-1-16,-1 0 0 15,0 1 0-15,4-1 0 16,6 1 0-16,8 2 0 15,7 7 0-15,0 3 0 16,0 3 2-16,-4 0-1 0,-7 0-1 16,-6-3 1-16,-5 0-1 15,-6 0 2-15,-4-3 3 16,-7 0-2-16,-7 3 0 16,-7-4 5-16,-7 1 5 15,-7-3 2-15,-8 0 3 16,-6-4-8-16,-4 1-1 15,1-4-5-15,2 7-1 16,1-7-3-16,3-3-3 0,1-2-14 0,2-1-6 16,5-3-19-16,2 0-6 15,5 0-17-15,3-3-6 16,7-4-53 0,3-2-66-16,1-10 59 15</inkml:trace>
  <inkml:trace contextRef="#ctx0" brushRef="#br0" timeOffset="14843.158">21519 8617 304 0,'-7'-9'112'0,"14"6"-87"0,4-3 15 0,-4-1 1 0,11 1-12 16,10-3 0-16,18-4-10 15,14 1-4-15,3 2-8 16,-3 1-5-16,-3-1 1 0,-4 1-24 16,-8-1-11-16,-2 1-54 15,-1 3-24-15,-7 3-23 16</inkml:trace>
  <inkml:trace contextRef="#ctx0" brushRef="#br0" timeOffset="15452.654">22384 8871 280 0,'-4'0'104'0,"4"0"-81"0,0 0 14 0,0 0 1 15,0 0-7-15,4 0 2 16,3 0-6-16,0 0 1 16,0 0-16-16,4 0-2 0,3 0 0 15,3-3-6-15,4 0-2 0,8-3-1 16,9 0 1-16,12-1-1 15,-8 1-1-15,-3 3-10 16,-7 3-4-16,-8 0-48 16,-6 3-22-16,-4 6-69 15</inkml:trace>
  <inkml:trace contextRef="#ctx0" brushRef="#br0" timeOffset="16008.145">22945 8583 252 0,'-7'-25'93'0,"10"15"-72"0,-3-5 22 15,0 15 8-15,0-3-12 16,0-4-2-16,0 7-10 15,0-3-3-15,0 3-13 0,4-6 4 0,-1 6 5 16,4-10-5-16,0 7 0 16,0-3-5-16,11 3 1 15,14-3-4 1,0 6 1-16,-8 0-5 0,19 9-2 16,9 19 0-16,-2 4 1 15,-11 2 5-15,-15-9 6 16,-6-3 4-16,-7 10 4 15,-8 5-9-15,-13 1-2 16,-12-1-6-16,-13 4-1 16,-4 6-1-16,-3 3 1 15,3-6-2-15,4-3-1 16,7-3-2-16,3-7 1 16,4-3 1-16,7-3 0 0,3-3-3 15,8 0 0-15,3-3 2 16,7-3 0-16,10-4 1 15,11 1 0-15,11-4 0 16,11 1 2-16,-1-4-1 16,-3-3 2-16,-4 0-4 15,-6-3 0-15,-5 0-19 16,-3-3-7-16,-3-3-37 16,0 3-16-16,-4-1-49 15,4-5-20-15,-1 0 21 16</inkml:trace>
  <inkml:trace contextRef="#ctx0" brushRef="#br0" timeOffset="16289.337">23724 8868 384 0,'-14'-3'145'0,"11"0"-112"0,-1 3-1 16,4 0-7-16,0 3-6 16,0 3 1-16,4 10-5 0,3 3-1 15,0 3-8-15,3 12-2 0,4 1 0 16,4-1-5-16,0-2 1 16,-4-4 0-16,0-3 2 15,4-6-17-15,-4-4-4 16,-4 1-51-16,1-7-19 15,3-9-75 1</inkml:trace>
  <inkml:trace contextRef="#ctx0" brushRef="#br0" timeOffset="16525.049">24031 8865 384 0,'-10'0'145'0,"10"0"-112"0,-4 3 8 0,4 0-5 0,0 7-6 16,-3 9 4-16,-4 9-7 16,-8 19-4-16,-2 3-13 15,-8 13-2-15,-7-1-1 0,-10 17-3 16,-11 15-1-16,-7-6-1 16,11-7 1-16,6-12-29 15,12-12-9-15,6-7-34 16,11-13-13-16,10-5-98 15</inkml:trace>
  <inkml:trace contextRef="#ctx0" brushRef="#br0" timeOffset="17622.892">16125 9937 224 0,'-24'-6'85'0,"13"6"-66"0,1 10 1 0,6-1-4 16,4 0 0-16,4 4 2 15,6 3 6-15,4-1 2 16,7 1-13-16,8 0-1 0,6-7 1 16,11-6 6-16,24-3 5 15,8 0-8-15,7-3-2 16,6-3-4-16,19-1-1 16,10 4-5-16,0 0-3 15,24-3 0-15,8 3-1 16,3 0 0-16,29 0 2 15,-4-1-1-15,31-2-1 0,1 0 5 16,28 0 4-16,14-4-3 16,17 4-1-1,26 0-2-15,-47-1-3 0,-66 7-2 16,144 0 1-16,99 0 1 16,-92 0 2-16,-99-3 3 15,170-3 2-15,-131-3-1 16,194-1 1-16,-155 7-2 15,212-13 0-15,-184 10-1 16,226-10 0-16,88 1-2 16,-137 5-2-16,-177 4 1 0,303-3 1 15,93 2-3-15,-33-2 0 16,89 15 1-16,-74-3 2 16,-11 7-1-16,-32 18 2 15,-17 13-9-15,3 18-3 16,-35 7-57-16</inkml:trace>
  <inkml:trace contextRef="#ctx0" brushRef="#br0" timeOffset="20269.892">16746 10913 184 0,'-3'-7'68'0,"3"7"-52"0,-7 0 14 0,3 0 6 16,-3 3-7-16,0 4 0 15,0-4 4-15,4 0 1 16,-1 0-18-16,1-3 6 0,3 0 5 15,0 0-9-15,0 0 0 16,3-3-6-16,4-3 0 16,0-1-3-16,4-2 0 15,3-4-1-15,7-2 0 16,11-1-2-16,10-3-1 16,11 10-3-16,0-1-2 15,3 10 1-15,-6 0-1 16,-8 10 2-16,-7 9 1 15,-6 15 1-15,-12 10 2 0,-6 3 1 16,-8 6 1-16,-10-2-2 16,-10 5-1-16,-15 10-3 15,-14 9 1-15,-7 0-2 16,4-2-1-16,3-11-2 16,7 1 1-16,7-10 1 15,11-3 0-15,7-6 0 16,11-12 0-16,10-4 4 15,17-6 2-15,15-7 4 16,14-5 1-16,0-4-1 16,0-3-1-16,-7-3-5 15,0-3-3 1,-1-3-5-16,1-4 0 16,0-2-38-16,0-4-14 15,0 4-21-15,-4-4-5 16,-3-3-67-1</inkml:trace>
  <inkml:trace contextRef="#ctx0" brushRef="#br0" timeOffset="20858.145">17840 10630 232 0,'14'-28'88'0,"-7"9"-69"0,0-6 15 0,-3 16 3 16,-4 3-4-16,-4 2 3 15,-6 11-7-15,-4 5-3 16,-4 7-14-16,-3 9 3 0,0 13 3 16,-1 6-6-16,-2 28 1 15,3 13-6-15,3 6 1 16,0 16-5-16,8 22 0 15,3-13-1-15,7-9-2 16,7-7 1-16,7-9-1 16,3-9 2-16,8-16 1 0,7-13-28 15,0-15-12-15,3-13-33 16,-3-12-11-16,-4-16-56 16</inkml:trace>
  <inkml:trace contextRef="#ctx0" brushRef="#br0" timeOffset="21365.057">17992 10906 260 0,'0'-19'96'0,"3"10"-75"0,8-3 8 0,-4 2-1 15,3 1-8-15,1-1-2 16,3 7-4-16,4-3-1 16,-1 6-7-16,5 9 5 0,-5 7 4 15,1 12 4 1,-1 13 3-16,-6 6-3 15,-4 3 0-15,0-12-4 16,-10 18 1-16,-8 4-5 16,-7-1 1-16,-6 7-9 15,-4-6-2-15,-4-4-1 16,0-9 2-16,4-9-3 16,7-7-2-16,7-3 2 15,6-2 2-15,8-4-2 16,8-10 0-16,6 7 1 15,7-10 2-15,3 1-1 16,5-4 2-16,-1-3-2 16,4-3 2-16,-1-6-2 0,5 0-1 15,-1-4-17-15,4 1-9 16,0-1-28-16,-4 4-13 16,-3-3-91-1</inkml:trace>
  <inkml:trace contextRef="#ctx0" brushRef="#br0" timeOffset="21905.412">18623 10988 312 0,'-10'3'115'0,"10"-3"-89"0,0-3 16 0,0 3 4 0,0 0-10 0,0 0-1 16,0-6-19-16,-4 12-8 0,-3 3-5 15,-4 10-3-15,-6 6 3 0,-4 3-4 16,-1 1 0-16,5 2-1 16,3-9 0-16,7-3 2 15,7-4 0-15,7-2 0 16,7-7 0-16,3 4-3 15,1-10 2-15,0 6 1 16,-1-3 0-16,1 6-3 16,0-2 2-16,3 2 3 15,-4 4 1-15,5 2-4 16,-1 4 1-16,3 3 0 16,1 0 0-16,0 3 0 15,-4 0 0-15,-3-6 4 0,-4 6 5 16,-4-3 6-16,-3-3 3 15,-10 0-3-15,-8-1-1 16,-6-2-8-16,-5 0-4 16,-9-1-1-16,-1-2 1 15,-3 3-3-15,-4-4 0 16,-3-2-23-16,-1-4-10 16,4-3-26-16,4-6-10 15,10-6-84 1,8-13-46-16,6-7 95 15</inkml:trace>
  <inkml:trace contextRef="#ctx0" brushRef="#br0" timeOffset="22092.864">18613 10853 396 0,'3'0'148'0,"11"0"-115"0,4-6 0 16,-4 6-8-16,11-10-13 15,13 1 1-15,15-1-8 16,0 4-3-16,-3 3-1 16,-4 6-4-16,-4 3 2 0,-7 4-45 15,0 9-20-15,1 6-103 16</inkml:trace>
  <inkml:trace contextRef="#ctx0" brushRef="#br0" timeOffset="22389.366">19061 11242 308 0,'3'0'115'0,"4"-3"-89"0,4-4 14 0,-4 7 1 0,3-3-14 15,5-3-3-15,2 6-17 16,4-3-4-16,8-3-2 16,2 6-10-16,8-4-4 0,0-2-57 15,3 6-26-15,-6 0-42 16</inkml:trace>
  <inkml:trace contextRef="#ctx0" brushRef="#br0" timeOffset="22874.168">19618 10793 252 0,'0'-18'96'0,"4"14"-75"0,-1 1 17 0,1 0 3 0,3 0-7 0,0 3 3 16,3 0-1-16,4 0-1 15,0 3-18-15,1 0-1 0,6 10 0 16,3 3-2-16,-2 5 2 16,-1 17-9-16,-7 9-2 15,-7 0-1-15,-11 0 0 16,-10 0 0-16,-7-3 0 15,-4 3 0-15,1 0 0 16,-1 0 0-16,-3 0 0 16,3 0-2-16,4-3 1 15,3 0-2-15,8-9-1 16,-1-7-2-16,4-9 1 16,7 3 3-16,4-7 1 0,3-2 5 15,3-4 5-15,4 1-3 16,4-1 0-16,10-3-6 15,8-3-1-15,6 1-1 16,4-4-2-16,0 0 1 16,-4-4 1-16,-7 1-30 15,-3 0-13-15,-7 3-19 16,-4 0-6-16,-4 0-8 16,-2 0-4-16,-5-6-59 15</inkml:trace>
  <inkml:trace contextRef="#ctx0" brushRef="#br0" timeOffset="23124.174">20094 11242 348 0,'-7'-3'129'0,"7"3"-100"0,4 3 9 0,-1-3-3 16,1 9-9-16,-1 1-1 15,1 5-13-15,-1-2-5 16,4 18-5-16,-3-6-2 0,3 7 1 16,4 2-1-16,3-6 0 15,3-6-20-15,8-9-7 16,0 2-35-16,-1-11-12 0,1 2-74 16</inkml:trace>
  <inkml:trace contextRef="#ctx0" brushRef="#br0" timeOffset="23361.641">20518 11239 316 0,'7'-10'121'0,"-4"4"-95"0,-3 6 18 16,0 0 2-16,0 9-14 15,-3 1-1-15,-4 5-9 16,-11 17-4-16,-7 18-10 15,-10 10 1-15,-7 2 4 0,-1-2-5 0,1 3-2 16,3 6-3-16,7 3 0 16,4 0-13-16,7-10-6 15,3-5-38-15,4-13-17 16,4-10-205 0,17-15 118-1</inkml:trace>
  <inkml:trace contextRef="#ctx0" brushRef="#br0" timeOffset="23719.018">20666 10408 296 0,'14'-22'110'0,"-14"22"-86"0,35 0 20 15,-28 0 5-15,7 15-12 16,0-2-1-16,1 31-9 16,-1-6-3-16,3 34-13 15,-3-7 9-15,4 52 3 0,0 39-14 16,-1 7-4-16,-6-18-4 15,-4-20 1-15,-7-9-1 0,-4-16 2 16,-3-12-13-16,-3-19-6 16,-4-19-53-16,-4-18-22 15,4-17-82 1</inkml:trace>
  <inkml:trace contextRef="#ctx0" brushRef="#br0" timeOffset="24158.994">21562 11170 268 0,'-25'-7'101'0,"18"7"-78"0,7 0 9 0,4 4 0 16,3-1-7-16,3 0 0 16,8 0 2-16,14 0 0 15,17-3-14-15,11-3-1 0,0 3 1 16,-4 0-7-16,-3 3-1 16,-3 3-5-16,-4 4-3 31,-1-1-47-31,1 7-19 15,4-4-84-15</inkml:trace>
  <inkml:trace contextRef="#ctx0" brushRef="#br0" timeOffset="24505.32">22610 10731 288 0,'7'-10'107'0,"-7"10"-83"0,7 7 19 16,-7-7 3-16,0 3-18 15,-4 6-5-15,1 1-10 0,-1-4-3 16,-3 9-6-16,-7 17 8 0,3 2 7 15,1 4-6-15,6 3 0 16,8-4-5-16,6 1-3 16,11 0-2-16,11-10-3 15,7-6-2-15,0-3 1 16,0-4-8-16,-4-2-4 16,-3-7-37-16,-8-6-18 15,-2-3-92 1</inkml:trace>
  <inkml:trace contextRef="#ctx0" brushRef="#br0" timeOffset="24747.817">23012 10662 324 0,'-11'0'123'0,"11"0"-95"0,-3 9 3 0,3-9-4 16,0 10-3-16,0-4 3 15,-4 19-6-15,1-6-2 0,-5 40-11 16,-6 29-3-16,-3-3 1 16,-4 9-1-16,-4 9 2 15,4-2-6-15,3-14-1 0,4-8-13 16,7-13-7-16,7-13-33 16,0-9-16-16,7-7-88 15</inkml:trace>
  <inkml:trace contextRef="#ctx0" brushRef="#br0" timeOffset="25122.729">23312 11195 344 0,'10'-16'129'0,"-10"16"-100"0,14-16 15 0,-10 13 1 15,3 0-12-15,0 3 0 16,3 10-14-16,1-1-4 0,3 19-9 16,7 19-4-16,1 3 1 0,-1 4-2 15,3-4 2-15,1-6-13 16,3-10-6-16,-3 1-31 16,0-10-15-16,-1-6-47 15,1-10-20-15</inkml:trace>
  <inkml:trace contextRef="#ctx0" brushRef="#br0" timeOffset="25373.198">23837 11160 396 0,'-3'3'148'0,"3"-3"-115"0,-4 25 6 0,4-21-3 15,-3 8-18-15,3 4-2 16,-14 28-9-16,-15 31-3 16,-6-3-2-16,-7 0 1 0,-1 0 0 0,1 10-4 15,7 3 1-15,7-7-7 16,3-3 0-16,7-12-50 16,8-10-19-16,10-12-99 15</inkml:trace>
  <inkml:trace contextRef="#ctx0" brushRef="#br0" timeOffset="29414.753">24391 10790 236 0,'0'-3'88'0,"4"0"-69"0,-1 3 8 0,-3 0 1 15,4 0-4-15,3 0 1 16,3 0-1-16,4 0 2 16,4-3-14-16,7 0 0 0,10-4 1 15,7 4-1-15,4 0 1 16,0 0-7-16,0 0-4 16,-4 0-4-16,-3 3 1 15,-7 0 1-15,-4 0 0 16,-3 3-11-16,-4 0-3 0,-7 0-39 15,-3 0-16-15,-4 4-63 16</inkml:trace>
  <inkml:trace contextRef="#ctx0" brushRef="#br0" timeOffset="29695.965">24377 11107 256 0,'-7'9'96'0,"10"-9"-75"0,8 0 19 16,-4 0 2-16,4 0-13 16,6 0-2-16,15 0-14 0,14-9-3 15,14 0-6-15,0-1-3 0,-4 1 2 16,-6 2-7-16,-8 1-1 15,-10 3-34-15,-4 3-13 16,-7 0-45 0,-3 3-58-16,-1 0 46 15</inkml:trace>
  <inkml:trace contextRef="#ctx0" brushRef="#br0" timeOffset="29992.744">25333 10593 272 0,'4'-54'104'0,"-1"32"-81"0,4 1 16 16,-3 11 1-16,3 4-9 15,0 3 2-15,-4 9-4 16,1 10 0-16,-1 15-16 15,-3 7-1-15,0 9-1 0,-3 9-6 16,-1 13-1-16,1 9-2 16,-4 1-2-16,0-4-2 15,0-6 1-15,0-6-28 0,-1-4-10 16,5-8-32-16,-1-14-10 16,8-2-56-1</inkml:trace>
  <inkml:trace contextRef="#ctx0" brushRef="#br0" timeOffset="30399.668">25922 10558 260 0,'14'-44'99'0,"-10"32"-77"0,-4-1 15 0,-4 10 5 15,-3 3-19-15,-3 10-4 0,-8 8-8 16,-7 14 0-16,-10 5-6 16,-11 7 1-16,-7 10 4 0,0 15 3 15,7 9 4-15,15 3-3 16,17-8 2-16,21-8-5 16,21 1-1-16,14 3-6 15,4-19-1-15,14-6 1 16,11-19 0-16,6-15 2 15,1-13 3-15,-11-13 7 16,-7-12 2-16,-14-7-7 16,-18-18-4-16,-18-19 0 15,-27-3 0-15,-33-10-6 16,-20-3 0-16,-18-3-17 16,-25 3-4-16,-4 23-25 0,15 18-9 15,10 15-21-15,15 16-5 16,6 16-61-1</inkml:trace>
  <inkml:trace contextRef="#ctx0" brushRef="#br0" timeOffset="30993.418">16831 10593 248 0,'-21'-7'93'0,"14"7"-72"0,-4 10 18 15,8-10 5-15,-1 6-3 16,4-3 0-16</inkml:trace>
  <inkml:trace contextRef="#ctx0" brushRef="#br0" timeOffset="31214.323">16792 10596 601 0,'18'-10'46'0,"14"-11"-8"0,13-8-16 16,12-5-7-16,6-1-2 15,8 1-1-15,24 2-2 16,18 7 1-16,7-6-6 0,25 18-1 16,-1 7-2-1,-13 6 1-15,-4 16-2 0,-7 12-1 16,-14 16 1-16,-22 0-1 15,-17-3-3-15,-14-7 0 16,-17-9-31-16,-8 3-13 16,-11-9-36-16,-6-6-12 15,-7-7-73 1</inkml:trace>
  <inkml:trace contextRef="#ctx0" brushRef="#br0" timeOffset="31721.761">16923 10420 332 0,'-14'0'126'0,"17"3"-98"0,4-3 17 0,0 0 1 15,0-3-7-15,4-3 1 0,3 0-9 16,0-4-4-16,7-5-15 15,8-4-3-15,2 0-2 0,8-3-3 16,3 0-1-16,22-3 1 16,3 6 2-16,-11 4 1 15,54-1 1-15,-19 0-2 16,58 16 1-16,-33 0-4 16,64 16-2-16,-42-7 2 15,56 10 0-15,-50-6-1 0,26 9-2 16,-40-7 1-16,25 17 1 15,-38-7-1-15,-8 12-1 16,-24-8 1-16,-18 2 1 16,-14-6-12-16,-22 3-3 15,-2-3-54-15,-15-3-20 16,-4-3-110 0</inkml:trace>
  <inkml:trace contextRef="#ctx0" brushRef="#br0" timeOffset="33157.278">17932 12715 220 0,'17'-21'82'0,"-6"11"-64"0,7-6 18 15,-8 7 4-15,1 6-3 16,-4-3 0-16,0 2-3 15,0 4 1-15,-7 4-19 16,-4 5 2-16,-6 7 2 0,-8-1-2 16,-7 7-1-16,-3 7-3 0,-4 2 1 15,4 0-8-15,4 1-2 16,6-7-3-16,4-3-2 16,3-4-2-16,8-2 1 15,3-3 1-15,3-4 2 16,4-3-3-16,7 1 0 15,4-4 1-15,3 0 0 16,4 0 0-16,7 3 2 16,3 1-3-16,4-1 0 15,0 3 1-15,-1 7 0 16,8 3 0-16,4 3 0 16,-1 3 0-16,0 3 0 15,-6 3 0-15,-12 1 0 0,-9-1 2 16,-8 4 1-16,-11-4 10 15,-10-3 6-15,-10 0-4 16,-8-9 2-16,-7-3-8 16,-7-7-1-16,-10-2-6 15,-15-1-2-15,-6 0 0 16,-1-6 2-16,8-9-14 16,10-1-7-16,11-2-23 15,6-1-9-15,12-6-26 16,9 7-11-16,12-7-63 15</inkml:trace>
  <inkml:trace contextRef="#ctx0" brushRef="#br0" timeOffset="33607.309">17981 12578 304 0,'-10'-4'115'0,"13"1"-89"0,8-3 14 0,-1 0 1 16,4-1-6-16,4-2 4 16,7 0-15-16,3-4-4 0,0 4-12 15,7-1-5-15,8 1-2 16,3-1-1-16,3 1 2 0,-3 0 5 15,0-4 6-15,-8 1-5 16,-2-1 0-16,-8 0-4 16,0 4-1-16,-7 0-1 15,-3 2 1-15,-4 4-2 16,0 3 2-16,-3 3 7 16,-4 13 5-16,0 6-5 15,-7 3-3-15,-4 3-2 16,1 4 1-16,-4-1-3 15,-4-3 0-15,-3-3-3 16,-4 0-1-16,1 0-17 0,-1-3-5 0,1 0-13 16,-1 0-3-16,4 0-12 15,3-3-5-15,4-6-25 16,11-4-9-16,6-9-36 16</inkml:trace>
  <inkml:trace contextRef="#ctx0" brushRef="#br0" timeOffset="34156.724">18969 12530 252 0,'-7'-15'96'0,"3"5"-75"0,-6 1 21 0,6 6 6 16,-6 3-17-16,-5 3-3 0,-6 6-5 15,-3 1-3 1,-5 9-10-16,1 9-2 0,0 6 2 15,-4 10 0-15,4 13 2 0,0 12-4 16,3 9 0-16,0-3-5 16,4 4-2-16,7 2 2 15,7-2 0-15,7-10-4 16,11-13-1-16,6-9 3 16,4-9 1-16,-3-7 2 15,28-22 2-15,10-18 3 0,4-19 2 16,0-10 8-16,-3-9 2 15,-4-3-6-15,-7-16-4 16,-8-12 0-16,-9-4 3 16,-15 1-6-16,-14 2 0 15,-11-5-6-15,-14-7-4 16,-13 6-2-16,-8 19 0 16,0 19-22-16,7 13-10 15,11 15-32-15,14 13-12 16,14 9-95-1</inkml:trace>
  <inkml:trace contextRef="#ctx0" brushRef="#br0" timeOffset="34670.377">19583 12803 280 0,'-11'-9'107'0,"11"6"-83"0,0-4 15 0,0 7 3 16,0 0-14-16,7 0-4 15,4 0-5-15,3 0 0 16,7-9-10-16,11 0 1 0,10-1 1 0,8 4-6 16,-5 0-1-16,-2 3-2 15,-4 3 1-15,-8 3-37 16,-3 3-15-1,-6 0-32-15,-1 13-15 0,-7 0-30 16</inkml:trace>
  <inkml:trace contextRef="#ctx0" brushRef="#br0" timeOffset="35224.073">20197 12556 240 0,'0'-13'90'0,"3"13"-70"16,-3-9 19-16,0 9 3 0,0 0-9 15,0 0-2-15,0 9-11 32,-3 4-2-32,-1 5-11 15,-3 7 2-15,-4 4 2 0,1-1-2 16,-1 3 2-16,4 1-4 0,0-1 1 0,4-6-3 0,3 3 0 16,3-6-3-16,8-6 1 15,6-4-2-15,12-5 2 16,6-4-2-16,0-3-1 15,0-3-2-15,-3 0 1 16,-4-1-30-16,-3 1-14 16,-7-3-30-16,-1-3-13 31,-3 2-37-15</inkml:trace>
  <inkml:trace contextRef="#ctx0" brushRef="#br0" timeOffset="35477.172">20602 12389 296 0,'-10'-9'112'0,"6"9"-87"0,-3 0 11 16,7 6-2-16,-3 4-13 16,-1 8 1-16,0 11 0 15,-3 5 3-15,0 4-13 16,0 12-5-16,0 3-2 0,0 16-1 15,0 0 2-15,0 3-3 16,0-9-2-16,0 0-3 16,0-7 1-16,0-6-34 15,3 1-15-15,1-11-14 16,-1 1-3-16,4-10-63 16</inkml:trace>
  <inkml:trace contextRef="#ctx0" brushRef="#br0" timeOffset="35685.398">20705 12775 300 0,'-15'0'112'0,"12"0"-87"0,-1 19 11 0,4-7 0 16,4 10-16-16,3 10-3 16,4-1-8-16,-1 7-4 15,4-7-2 1,4 0-5-16,3-6 1 0,0 4-1 0,0-7 0 15,1 0-29-15,-5-7-12 16,1 1-101 0</inkml:trace>
  <inkml:trace contextRef="#ctx0" brushRef="#br0" timeOffset="35919.712">21103 12772 296 0,'0'3'110'16,"-3"6"-86"-16,-4 20 20 0,3-14 2 0,1 10-9 16,-5 10-2-16,-2 6-15 15,-8 9-5-15,-6-3-9 16,-8 19-2-16,-7 12 0 0,-7 10-2 16,0-7-2-16,0 1-2 15,4-1-1-15,10-2-36 16,4-7-14-16,10-9-33 15,15-16-13-15,10-22-27 16</inkml:trace>
  <inkml:trace contextRef="#ctx0" brushRef="#br0" timeOffset="36468.588">21699 12694 264 0,'-17'-10'99'0,"20"7"-77"0,4 0 15 0,0 0 5 15,7 3-12-15,8 0-2 16,6 0-12-16,7 0-5 15,4 3-6-15,0-3-4 0,0 0 0 16,-4 0-1-16,0 0 0 16,-3 0-29-16,-4 0-10 0,-3 0-60 15,3 0-26 1,-3-3 18-16</inkml:trace>
  <inkml:trace contextRef="#ctx0" brushRef="#br0" timeOffset="36764.379">22384 12330 236 0,'17'-25'88'0,"-6"15"-69"0,-4-2 22 16,-3 12 6-16,-4 0-10 16,0 0 1-16,0 0-15 15,-7 15-6-15,-4 11-10 16,-7 8-3-16,-3 7 2 0,-4 0-1 15,4-4 0-15,4 1-6 16,6-4 1-16,8-2 0 16,13-4 2-16,11 0-1 15,7-6-1-15,4-3 1 0,4-7 1 16,-1-2-12-16,-3-1-3 16,-1-3-45-16,-2-2-17 15,-1-1-60 1</inkml:trace>
  <inkml:trace contextRef="#ctx0" brushRef="#br0" timeOffset="37014.313">22765 12280 268 0,'3'-35'101'0,"-3"26"-78"0,-3 6 13 0,-1-1 2 16,1 4-9-16,-4 7-2 15,-4 2-7-15,-3 16 0 16,-4 13-11-16,1 12-1 0,-1 6 2 0,0 4-6 16,-3 0 0-16,4 12-2 15,-1 9 1-15,0-2-7 16,4-7-1-16,0-10-40 16,4-2-15-16,2-10-36 15,8-9-15-15,11-3 5 16</inkml:trace>
  <inkml:trace contextRef="#ctx0" brushRef="#br0" timeOffset="37250.083">22839 12719 356 0,'0'0'134'0,"7"3"-104"0,0 9 1 0,0-2-9 15,-3 8-13-15,3 11-3 16,0 8-6-16,0 1 0 16,3-4 0-16,1 7 2 0,-1-6 1 31,1-7-17-31,0-6-5 16,3 3-42-16,-4-9-15 0</inkml:trace>
  <inkml:trace contextRef="#ctx0" brushRef="#br0" timeOffset="37491.28">23206 12712 376 0,'-14'10'140'0,"14"-1"-109"0,-7 10 5 16,3-3-5-16,-3 12-16 0,-7 19-3 15,-7 3-7-15,-4 10-4 16,-3-4 0-16,-4 7-1 0,-3 9 2 16,10-13-1-16,-14 23 2 15,4-10-37-15,7-6-15 16,3-13-41-16,11-6-18 16,3-6-23-1</inkml:trace>
  <inkml:trace contextRef="#ctx0" brushRef="#br0" timeOffset="37851.688">23964 12320 280 0,'-17'13'107'0,"20"-10"-83"0,4 3 15 0,0-3 3 16,7 1-16-16,15-4-3 16,13 0-7-16,14 3-2 15,4 0-8-15,0 0-4 0,4 0 1 16,-1 0-22-16,1 0-9 0,-8 1-127 16</inkml:trace>
  <inkml:trace contextRef="#ctx0" brushRef="#br0" timeOffset="38054.812">23943 12841 356 0,'-53'34'132'0,"53"-34"-103"0,7 0 10 16,4-6-2-16,10-6-23 15,28-7-5-15,25-3-6 16,4 0-3-16,0 0 1 0,3 3-34 0,-4 7-15 15,-13 2-7-15,-11 7-2 16,-7 6-74 0</inkml:trace>
  <inkml:trace contextRef="#ctx0" brushRef="#br0" timeOffset="38320.294">25128 12192 360 0,'22'-32'134'0,"-19"26"-104"0,1 6 9 0,-4 0-3 0,-4 6-19 16,-7 7-2-16,-3 6-5 16,-7 15-1-16,-11 20-5 15,4 8-3-15,-4 4 2 0,1 9-4 16,-1 7 0-16,4 12 1 15,0-3 0-15,-1-10-33 16,8-5-15-16,7-14-18 16,3-15-5-16,11-9-67 15</inkml:trace>
  <inkml:trace contextRef="#ctx0" brushRef="#br0" timeOffset="38757.679">25414 12292 272 0,'-7'-41'101'0,"7"35"-78"0,0-3 17 0,0 9 3 16,0 0-17-16,0-3-2 15,-3 3-10-15,-1 3-1 16,-3 12-8-16,-7 7 4 0,-4 16 1 15,-3 15-1-15,-7 7 2 16,0 3 0-16,-4 6 1 16,4 15-6-16,6 1-2 15,15-10 4-15,11-9 3 16,14-13-4-16,6-9 1 0,8-12 1 16,7-17 2-16,14-12 1 15,14-15 2-15,3-20 6 16,-3-11 4-16,-3-8-10 15,-15-5-5-15,-13-13-4 16,-15-25 1-16,-18-10-3 16,-20 7-2-16,-29 6-3 15,0 32 1-15,7 9-15 16,-17 12-4-16,-15 3-32 16,11 17-12-16,11 8-65 15,6 10-30-15,8 6 20 16</inkml:trace>
  <inkml:trace contextRef="#ctx0" brushRef="#br0" timeOffset="40119.869">19854 13521 236 0,'-21'-6'88'0,"21"6"-69"0,4 0 6 16,3-3 0-16,3 0 6 15,8 0 5-15,3-1 1 0,7 1 0 16,4 3-20-16,3 0 5 0,11 3 5 15,14 1-4-15,21-1 1 16,15 0-2-16,24-3-2 16,31 0-6-16,26-3-4 15,20-4-5-15,11 4-2 16,11 3-1-16,-18 3 1 16,0 4-2-16,-24-1-1 15,-26 3 9-15,-17 1 6 16,-17-7-1-16,-18 6 0 15,-22-2-6-15,-10-4 0 16,-17-3-5-16,-12 0-2 0,-6 0 0 16,-7 0 1-1,-8 0-12-15,-2-3-6 16,-8-4-31-16,-7 7-15 0,-7 0-44 16,0-3-21-16,-4-3-25 15</inkml:trace>
  <inkml:trace contextRef="#ctx0" brushRef="#br0" timeOffset="40729.897">20585 14305 304 0,'3'3'115'0,"4"-3"-89"0,4 0 14 15,-4 0 3-15,3 0-9 0,8-3 1 16,7-3-16-16,6 0-6 15,12-1-8-15,3 1-6 0,3 6 0 16,0 3 1-16,-3 0 0 16,-3 4-38-16,-5-1-14 15,-2 0-27-15,-1-3-11 16,0-3-35 0</inkml:trace>
  <inkml:trace contextRef="#ctx0" brushRef="#br0" timeOffset="41408.795">21505 14007 304 0,'7'-22'115'0,"0"10"-89"0,1-4 19 16,-5 10 4-16,-3-4-14 15,0 10-2-15,-7 0-17 16,-11 10-7-16,-10 9-6 16,-7-1-5-16,-7 1 1 0,-1 3 1 15,4-3 0-15,4 6-3 16,10-6 0-16,8 3 2 16,6 3 0-16,4-3-2 0,7 0 2 15,7 6 1-15,0 0 0 16,7 1-3-16,4-1 2 15,3 0 1-15,11 0 0 16,0-3 0-16,3 0 0 16,0 4 0-16,-3 2 0 15,0 0 0-15,-8 1 0 16,-6 2 2-16,-7 1 1 16,-4-1 3-16,-7 1 1 15,-4-4 3-15,-6-6 4 16,-8-6-8-16,-10-3-1 15,-8-7-1-15,-6-3 0 16,-4-6-5-16,0-3-1 16,4-6 1-16,10-7 0 0,8-3-2 31,2-9 0-31,12 3 2 16,10-3 0-16,14-7 1 0,14-2 0 15,11-7-3-15,10-10 2 16,1-2-1-16,-1-1 0 15,4 4 8-15,4 0 4 16,-1-7-5-16,-7-2-3 16,-10-14 1-16,-14 7 0 15,-18 7-1-15,-14 11-2 16,-14 11 1-16,-8 5-1 16,8 16-9-16,-10 13-4 15,2 12-22-15,8 10-10 16,4 6-18-16,6 13-6 15,7-1-73 1</inkml:trace>
  <inkml:trace contextRef="#ctx0" brushRef="#br0" timeOffset="41640.319">21862 14286 340 0,'0'-28'126'0,"0"16"-98"0,3 2 17 15,-3 10 1-15,4 0-23 16,-1 10-5-16,1 12-9 0,-1 9-1 0,1 7-5 16,-1-7-2-16,8 6 2 0,3-2-4 15,4-4-2-15,3-2 2 16,-4-7 0-16,-2-4-24 16,-1-5-10-16,-4-1-53 15,1-2-21-15,-1-1-27 16</inkml:trace>
  <inkml:trace contextRef="#ctx0" brushRef="#br0" timeOffset="41874.613">22250 14286 340 0,'0'-28'126'0,"0"19"-98"0,-7 6 12 0,3 3-2 16,-3 9-15-16,-7 16-3 15,-7 13-5-15,-4 12-2 16,-3 3-7-16,-4 10-4 0,-3 18-1 16,-7 17-1-16,-8-4 2 15,-3-3-6-15,-3 12 1 16,3 4-54-16,7-10-22 0,11-12-83 16</inkml:trace>
  <inkml:trace contextRef="#ctx0" brushRef="#br0" timeOffset="42764.828">18725 14133 284 0,'8'-29'107'0,"2"20"-83"0,4-3 15 0,-7 5 3 16,4 4-8-16,-4-3 1 16,0 12-5-16,-7-3-1 15,-7 13-16-15,-4 0-1 0,-6 9 1 16,3 0-7-16,-1 0-1 16,1 3-3-16,4-3 1 15,-1-3-4-15,4-3-2 16,4-3 2-16,3-10 0 15,3 3 1-15,8-9 0 16,3 0 0-16,7 0 2 0,4-3-3 0,6 3 0 16,1 3 1-16,0 4 0 15,3 5 0-15,4 16 0 16,0 1 0-16,-4 2 0 16,0 3-3-16,-6 1 2 15,-5-1 5-15,-6-2 5 16,-4-4 6-16,-7-3 3 15,-7-3-3-15,-7-6-1 0,-11-7-6 16,-10-3-3-16,-7-3-2 16,-11-3-3-16,-3 0-2 15,-1 0 1-15,4-6-30 16,4-3-14-16,0-4-24 16,10-6-9-16,7-6-35 15,11-3-14-15,7 0 13 16</inkml:trace>
  <inkml:trace contextRef="#ctx0" brushRef="#br0" timeOffset="43014.719">18694 14086 288 0,'-7'0'110'0,"14"-10"-86"0,7 7 13 0,-4-3 0 16,8 3-7-16,7-7 0 15,10 1-15-15,4 0-4 16,0-1-7-16,-1 4-3 0,1 0 0 16,-3 2-1-16,-5 4 2 15,1 0-3-15,0 0-2 16,-4 4-38-16,0-1-15 16,-3-3-45-16,3 0-16 15,0-3 11-15</inkml:trace>
  <inkml:trace contextRef="#ctx0" brushRef="#br0" timeOffset="43608.191">19551 14023 188 0,'11'-3'71'0,"-4"0"-55"0,0-7 11 0,-4 7 0 16,1 0-4-16,-4 3-2 16,0 0 8-16,0 0 6 15,0 3-18-15,-4 3 6 0,-6 4 4 0,-5 6-6 16,-6 2-2-16,-7 4-7 16,-4 22-2-16,1 19-4 15,-1 9 1-15,7-9-4 16,8 3 0-16,9-10-1 15,16-3 1-15,13-3 4 16,10-6 4-16,8 0-6 16,0-12-1-16,3-10 4 15,4-13 3-15,4-12 5 16,3-13 2-16,-1-9-1 16,-2-9 2-16,-8-17-1 15,-10-18-2-15,-11-3-6 16,-14 3-4-16,-17 0-3 0,-19 0 0 15,-9 4-2-15,-8 8-1 16,-4 19-4-16,-6 26 0 0,-1 9-18 16,8 9-8-16,14 3-26 15,17 7-10-15,18-3-40 16,18 9-17-16,21-4-6 16</inkml:trace>
  <inkml:trace contextRef="#ctx0" brushRef="#br0" timeOffset="44319.49">23287 13979 228 0,'-14'-3'85'0,"10"3"-66"0,-3 0 12 0,4 0 3 16,-4 3-5-16,0 0 3 15,-1 3-5-15,5 1 1 16,3-1-16 0,7-3 11-16,7 0 4 0,11-6-3 15,7-3-2-15,6 0-10 16,5-1-5-16,10 4-4 15,0 3-3-15,-4 0-32 0,-10 3-14 16,-11 4-30-16,-14-1-12 16,-10 3-46-1</inkml:trace>
  <inkml:trace contextRef="#ctx0" brushRef="#br0" timeOffset="44501.232">23068 14387 300 0,'25'6'112'0,"7"-12"-87"0,24-13 15 0,-24 9 3 15,10-5-24-15,0-1-7 16,1 4-13-16,-4-4-2 16,-8 10 1-16,-2-1-41 0,-5 1-18 0,-3 6-77 15</inkml:trace>
  <inkml:trace contextRef="#ctx0" brushRef="#br0" timeOffset="44780.937">23971 13851 288 0,'-10'-73'107'0,"10"51"-83"0,0 4 19 15,0 11 6-15,0 1-23 16,0 6-4-16,0 10-7 16,0 11 0-16,0 17-8 15,0 9-2-15,-4 6 1 0,1 4-3 16,-4 15-2-16,0 9 0 0,-1 7 1 16,1-6-19-16,0-10-8 15,4 0-36-15,-1-12-16 16,8-4-63-1</inkml:trace>
  <inkml:trace contextRef="#ctx0" brushRef="#br0" timeOffset="45178.118">24391 14010 264 0,'4'-59'101'0,"-1"31"-78"0,4-10 6 0,-3 25-2 16,-4-2-9-16,0 2 2 0,0 7-7 16,-7 6-3-16,-4 16-5 15,-3 15-2-15,-11 7 3 0,-3 15-1 16,-4 10 0-16,1 15-1 16,9 7 0-16,12-10 4 15,13-9 3-15,15-13 0 16,10-9 1-16,4-13-4 15,7-6 0-15,7-15 8 16,10-13 7-16,4-16 1 16,-4-22 1-16,-6-9-10 15,-15-6-2-15,-14-7-5 16,-17-12-3-16,-25-26-2 0,-18 4 0 16,-11 9-13-16,-6 13-3 15,-11 15-27 1,-4 17-9-16,4 17-41 0,7 17-15 15,11 9-40 1</inkml:trace>
  <inkml:trace contextRef="#ctx0" brushRef="#br0" timeOffset="45873.081">18295 15145 244 0,'-25'4'90'0,"22"-1"-70"0,-1-3 13 0,4 0-1 0,0 0-4 15,7-3 3-15,7-4 3 16,11 1 1-16,14 0-19 15,7 0 0-15,3-1-2 0,1-2-7 16,-5 9-4-16,-6-3-2 16,-3 3 1-16,-5 0-3 15,-6 0-2-15,-4 0-31 16,-7 0-15-16,0 0-33 16,1-7-11-16,-5 7-25 15</inkml:trace>
  <inkml:trace contextRef="#ctx0" brushRef="#br0" timeOffset="46451.528">18923 14964 244 0,'7'-13'90'0,"4"1"-70"0,3-4 10 0,-4 10 2 16,1-1-11-16,0 4-2 15,-1 9-3-15,-3 7 0 0,-7 3-8 16,-3 6-1-16,-8 3 0 0,-7 0-3 15,1 0-1-15,-4-3-1 16,6-3-2-16,1-4-2 16,7-2-1-16,4-4 2 31,3-2 0-31,7-4-2 0,3-3 2 16,5 0 1-16,2 0 2 15,1 0-1-15,-1 0-1 16,5 3-2-16,-1 3 1 15,0 3 1-15,0 7 2 16,0 3-3-16,-3 3 0 16,3 0 1-16,-3 6 0 15,-4 0 6-15,-4 1 6 16,1-8 7-16,-7 5 3 16,-4-4-3-16,-8-4-1 15,-2-5-8-15,-4-4-4 16,-7-2-3-16,-8-4-3 0,-2-6-2 15,-5-7-1 1,1-9-31-16,0-9-15 16,3 0-28-16,7-7-12 0,11 7-36 15</inkml:trace>
  <inkml:trace contextRef="#ctx0" brushRef="#br0" timeOffset="47029.077">18987 14979 320 0,'-8'-15'121'0,"16"5"-95"0,2-2 9 16,-3 5-4-16,4-2-17 15,3-4-5-15,3 1-6 16,5-4-3-16,2 1 1 16,5 2-1-16,2 4 2 0,1 5-3 15,3 4 0-15,1 4-12 16,2 5-5-16,1 13-23 15,-3-6-11-15,-1-1-4 16,-3-5-1-16,-4-1 23 16,-4-6 12-16,-2-3 14 0,-5 0 5 15,-6-3 16-15,-1 0 6 16,-3 0 8-16,-3-3 4 16,-4 2-4-16,-4 1-2 15,-3 3 0-15,-3 3 1 16,-4 4-3-16,-4 5 0 15,-3 1-8-15,-4 6-2 16,1 6-7-16,-1 3-2 16,4 3-2-16,3 7-2 15,11 3 1-15,7 6-1 16,11 0 4-16,10-3 2 16,3-7 0-16,5-9-1 15,-1 1 5-15,-3-14 6 16,-1-5 5-16,-3-16 4 0,1-7-9 15,-5-22-2-15,-3 1-2 16,-7-4 0-16,-7-6-9 16,-7 7-1-16,-10-4-2 15,-15 0 2-15,-10 1-1 16,-8 2-1-16,-3 3-4 16,7 17-2-16,4 8-30 15,7 7-14-15,3 6-23 16,4 7-9-16,3-1-60 15</inkml:trace>
  <inkml:trace contextRef="#ctx0" brushRef="#br0" timeOffset="47308.036">18408 15628 348 0,'46'7'129'16,"-11"-7"-100"-16,22 3 11 0,-29-3 0 0,14-10-13 16,29 7-1-16,20-12-13 15,1 5-5-15,14-6-5 16,10 1-3-16,1-1 1 0,-8 0-41 15,8 1-18-15,6-4-96 16,4 0-60 0,4 0 96-16</inkml:trace>
  <inkml:trace contextRef="#ctx0" brushRef="#br0" timeOffset="47876.328">23544 15020 304 0,'22'-3'112'0,"2"3"-87"0,15-3 18 0,-14 0 0 16,10-4-14-16,7 1-5 16,1 0-13-16,-1 3-7 15,0-4-3-15,-6 7-1 0,-5 0 0 16,-2 7-49-16,-8-7-21 16</inkml:trace>
  <inkml:trace contextRef="#ctx0" brushRef="#br0" timeOffset="48282.319">24144 14710 324 0,'4'-16'121'0,"-4"7"-95"0,-7 9 0 16,3 0-5-16,-7 9-9 15,-6 0 3-15,-8 10-8 16,0 3-2-16,4 3-3 15,0-3-2-15,7 0 3 0,3-6-4 16,8 3 0-16,10-4 1 16,11 1 0-16,6-4-3 15,8 1 0-15,3 0 2 16,1-1 2-16,-1 4-2 16,-3-1 0-16,-1-2 3 15,-6 6 1-15,-4 0-4 0,-3-4 1 16,-4 1 13-1,-3 0 8-15,-8-1-1 0,-3-2-2 16,-3-1-6-16,-8-2 0 16,-3-4-7-16,-7-3-1 31,-8 4-2-31,1-7-2 16,-3 0-2-16,-1 0 1 15,0 0-15-15,4 0-4 16,7-7-43-16,3 7-17 15,11-9-73 1</inkml:trace>
  <inkml:trace contextRef="#ctx0" brushRef="#br0" timeOffset="48513.455">24056 14685 264 0,'-21'0'101'0,"21"-4"-78"0,0 4-5 16,7 0-7-16,3 0-3 16,8 4 5-16,10-4 4 15,11 6 2-15,3-3-10 16,4-3 1-16,-3 0 1 0,-1 0-6 16,0 0-1-16,-3 0-7 15,-4 0 0-15,-3 0-50 0,-4 0-19 16,1 9-52-1</inkml:trace>
  <inkml:trace contextRef="#ctx0" brushRef="#br0" timeOffset="48888.414">24776 14659 268 0,'-7'-6'101'0,"-4"3"-78"0,-7 0 9 0,8 3-3 16,-8 3-4-16,-7 0 0 15,-3 7-6-15,-4 5 1 16,1 10-11-16,-1 10-3 0,4 6 0 16,7 6-3-16,3 3-2 15,11-3 2-15,7-6 2 16,14-4 2-16,14-2 3 16,15-4-3-16,6-9-2 15,0-3 4-15,1-10 4 16,-4-9 4-16,-1-3 2 15,-6-13-8-15,-4-2-2 0,-10-4-3 16,-14-10 1-16,-11-12-4 16,-11 4 0-16,-10-7-3 15,-14 0-1 1,-18 9-10-16,-11 13-5 0,1 12-25 16,6 13-9-16,8 10-27 15,7 5-9-15,-1 7-51 16</inkml:trace>
  <inkml:trace contextRef="#ctx0" brushRef="#br0" timeOffset="49198.184">23615 15224 304 0,'-4'0'112'0,"8"0"-87"0,3 6 2 0,0-3-6 15,0 7-3-15,0 8 3 16,4 8-5-16,6 2-1 16,12-3-9-16,9 3 16 0,12-6 7 15,27-6-6-15,29-10 0 16,11-12-10-16,31-10-3 15,4-9-23-15,-4-10-9 0,3 7-51 16,-13 0-20-16,-22 12-64 16</inkml:trace>
  <inkml:trace contextRef="#ctx0" brushRef="#br0" timeOffset="51240.254">19812 13756 204 0,'11'-37'77'0,"-1"18"-60"0,11 0 4 0,-10 10-1 16,0-4-6-16,-1 4 0 0,-3-1 9 15,-3 1 5 1,-8 3-14-16,-10 9 1 0,-11 9-1 16,-13 26 1-16,-12 34 4 0,-13 16-5 15,-22 25 0-15,-14 34-6 16,0 13 0-16,-10 25-7 15,-11 10-1-15,0 21 2 16,14-6 1-16,11 0-10 16,14-25-5-16,10-34-16 0,22-26-8 31,21-22-13-31,14-27-7 16,17-23-56-1</inkml:trace>
  <inkml:trace contextRef="#ctx0" brushRef="#br0" timeOffset="52127.399">21198 16121 252 0,'-14'0'96'0,"18"0"-75"0,-1 0 8 0,1 0-3 16,3 0-3-16,4 9 1 15,3 0-5-15,3 1 1 0,4-1-11 16,11 1-3-16,0-1-2 0,3-3 0 16,4-3 0-16,0-6-2 15,7-6-2-15,3 0-2 16,4-7-1-16,-4 6-60 0,-3-2-27 16,-10 2-39-1</inkml:trace>
  <inkml:trace contextRef="#ctx0" brushRef="#br0" timeOffset="52776.244">22003 15788 264 0,'-7'-15'99'0,"3"2"-77"0,1-6 2 15,3 10-4-15,-4-1-2 16,-3-2 1-16,0 2-4 16,-4 4 1-16,-3 6-9 15,-7 10 0-15,-7 8 0 0,-4 14-1 0,-3 5-1 16,0 1-6-16,3 0 1 16,4-4 0-16,3-3 0 15,7-2-3-15,8-4 2 16,10-6 1-16,7-1 0 15,10-2-3-15,8-7 0 16,7 1 2-16,3-1 0 16,0 4 1-16,1 3 2 15,-5 5-1-15,1 8-1 16,-7 5 1-16,-7-2 1 16,-4-7-1-16,-7 12 2 15,0-9 2-15,-11 7 2 16,1-10-1-16,-11 13 1 0,3-13-4 15,-14-3-2-15,4-3 2 16,-7-4 0-16,3-2-4 0,-3-10 1 16,7 6 0-16,0-9 0 15,3 0 0-15,4-12 0 16,0 2-3-16,14-18 2 16,0 3-1-16,21-28 0 15,18-19 2-15,3-1 0 0,0-2 0 31,-3-9 2-31,0-7-1 0,-4 6 2 16,-6 10-2-16,-8 6-1 16,-11 19 3-1,-10 3 2-15,-3 6-4 0,-8 9-1 16,-3 10 0-16,-7 7 2 16,-4 9-10-16,4 9-2 15,3 6-26-15,4 7-9 0,11 6-50 16,6 15-19-16,15 4 11 15</inkml:trace>
  <inkml:trace contextRef="#ctx0" brushRef="#br0" timeOffset="53029.721">22310 16023 324 0,'-18'-3'121'0,"18"3"-95"0,-3 3-4 0,3 7-10 0,-4-1-8 16,4 7 2-16,0 9-1 16,4 3 0-1,-1 0-3-15,1-6-2 0,6 10 3 16,1-7-2-16,3 0-1 16,-4-3-13-1,5-3-6-15,-5-4-72 0,4-8-30 16,0-4 9-1</inkml:trace>
  <inkml:trace contextRef="#ctx0" brushRef="#br0" timeOffset="53251.562">22592 16023 288 0,'-11'-18'110'0,"8"18"-86"0,-1-4 16 15,4 4 2-15,0 4-23 16,-3 5-5-1,-1 10 0-15,-3 12 0 16,-3 7-7-16,3-10 2 0,-8 32 4 0,-9 24-9 16,-8 4-2-16,-7 19-2 15,0-4 2 1,1-15-3-16,2-7-2 16,8-15-51-16,10-16-22 15,15-15-73 1</inkml:trace>
  <inkml:trace contextRef="#ctx0" brushRef="#br0" timeOffset="53810.358">22969 15976 252 0,'-14'0'96'0,"14"-3"-75"0,0-6 14 15,4 3 3-15,-1-4-7 16,4-2 2-16,4-4-15 16,3 3-3-16,7 1-9 15,7 6-4-15,8 2-1 0,6 4 1 0,4 4 1 16,-4-4-4-16,-3 9 1 0,-4-3-49 15,-6 1-19-15</inkml:trace>
  <inkml:trace contextRef="#ctx0" brushRef="#br0" timeOffset="53995.296">22973 16199 224 0,'-7'19'85'0,"14"-13"-66"0,-4 0 10 0,4-6-1 16,4-3-3-16,10-3 0 15,11-3-14-15,14-4-4 0,10 0-5 16,4 1-2-16,-3-1 3 0,-8 1-31 16,-3 9-13-16,0-4-76 15</inkml:trace>
  <inkml:trace contextRef="#ctx0" brushRef="#br0" timeOffset="54349.548">23774 15954 228 0,'-14'-3'88'0,"14"3"-69"0,0 0 4 0,0 0-2 15,3 0 0-15,4 3 4 0,4 1-9 16,3-1-2-16,4 3-8 15,6-3-2-15,1 0 2 0,3 0-3 16,4-3-2-16,7 0 2 0,3 0 0 16,0-3-37-16,-3 0-16 15,-4-3-72 1</inkml:trace>
  <inkml:trace contextRef="#ctx0" brushRef="#br0" timeOffset="54650.467">24430 15616 264 0,'0'-10'99'0,"0"10"-77"0,-4 4 2 0,1 5-4 15,-1 10-11-15,-6 6-3 16,-4 9 3-16,-4 4 2 15,0 9-6-15,1-9 8 0,3-7 6 16,7-3-6 0,7-3 0-16,7-6-7 15,7-6-2-15,3-4 0 16,4-3 0-16,4-3-5 0,0 1 1 16,0-4-24-16,-1 0-10 15,-3 0-17-15,-6-4-9 16,-5 1-49-1,1 0-31-15,-1-3 65 0</inkml:trace>
  <inkml:trace contextRef="#ctx0" brushRef="#br0" timeOffset="54882.257">24642 15776 264 0,'10'-41'99'0,"-3"25"-77"0,0-3 11 15,-3 13 0-15,-4 0-1 0,-4 3 4 16,-3 3-14-16,-3 9-5 15,-8 13-10-15,-3 13-3 0,-4 5 0 16,0 4-2-16,4 0 1 16,0 9-2-16,3-2-1 15,4 2 1-15,4 0-1 16,3-3-27 0,3 1-11-16,4-11-30 15,4-5-12-15,6-10-41 16</inkml:trace>
  <inkml:trace contextRef="#ctx0" brushRef="#br0" timeOffset="55283.349">24867 15845 248 0,'4'-29'93'0,"-4"17"-72"0,0-7 14 15,0 10 0-15,0-4-5 16,0 10 2 0,-4-3-12-16,1 6-2 15,-4 6-10-15,-4 10-3 0,-6 12-1 16,-1 10-2-16,-3-1-2 16,0 7 1-16,-1 0 1 15,5 3-3-15,6 3 0 16,8-3 1-16,6-19 2 0,1 1 1 15,13-7 3-15,-3-4 3 16,11-11 2-16,14-17 1 0,0-12 0 16,3-6-2-16,-3-10 1 15,-7-5-4-15,-15-17-2 16,-13-9-2-16,-15 0 0 16,-6 6-2-16,-12 4-1 15,-9 15-26 1,-8 9-12-16,-4 13-30 15,1 7-12-15,10 5-61 16</inkml:trace>
  <inkml:trace contextRef="#ctx0" brushRef="#br0" timeOffset="55938.412">21043 16795 236 0,'-14'-10'90'0,"14"10"-70"0,4-22 21 15,-1 10 4 1,4-4-10-16,0-3-1 15,0 4-15-15,4 2-6 16,3 4-8-16,4-1 5 0,10 7 3 16,11 3 2-16,14 0 1 15,14-6-2-15,14-3 1 16,28-4-4-16,18-6-1 16,18-3-6-16,17 0-1 0,-7 0-1 15,-3 3-2-15,-7 7 1 16,-22-4 1-16,-17 7-25 15,-28 6-12-15,-19 0-24 16,-27 3-123 0</inkml:trace>
  <inkml:trace contextRef="#ctx0" brushRef="#br0" timeOffset="56214.248">21142 17096 252 0,'7'-3'96'0,"-7"3"-75"0,71-22 21 0,-57 15 3 16,28-2-21-16,-3 0-6 15,3-1-11-15,-7 7-5 0,4-3-1 16,-7 6 1-16,0-3 1 0,-8-4-41 16,5 4-19-16,-8-3-73 31</inkml:trace>
  <inkml:trace contextRef="#ctx0" brushRef="#br0" timeOffset="56771.295">22049 16785 260 0,'-22'0'96'0,"22"0"-75"0,-31 10 8 0,27-10-1 16,-13 12-8-16,-1-5 0 0,-14 5-7 16,4 1 0-16,-7 5-8 15,3-2-1-15,0 3 0 16,7-3-2-16,8-4-2 15,3 4-2-15,10-4-1 0,1 1 4 16,13-4 1-16,-3 1-3 16,18-1-1-16,-4 1 1 15,11-1 0-15,-4 0-2 16,7 16 2-16,-6-6 1 16,2 16 2-16,-6-4-1 15,-4 10-1-15,-3 9 5 16,-8-6 4-16,-6-10 10 15,-8 1 6-15,-6-10-9 16,-11-9-2-16,-4-4-6 0,-7-2-3 16,-3-4-5-16,0-6 0 15,3-6 0-15,4-1 0 0,7-8-3 16,10-7 2-16,11-6-1 16,18-10 0-16,13-3 2 15,8 0 0-15,7-3 2 16,3-6 3-16,8 3-2 15,-4-6 0-15,-7 0-1 0,-8-10 1 16,-13 0 0-16,-11 7 1 16,-14 9-2-16,-7 6-2 15,-7 7 3-15,-7 15 0 16,0 9-8-16,0 10-4 16,-1 7-22-16,5 5-7 15,3 4-32 1,10-4-10-16,15 4-51 15</inkml:trace>
  <inkml:trace contextRef="#ctx0" brushRef="#br0" timeOffset="57350.807">24031 16632 284 0,'-10'0'107'15,"10"0"-83"-15,3-3 17 16,4-4 2-16,4-2-6 16,10-4 1-16,14 1-6 15,-7 2-2-15,36-15-17 16,17-3 3-16,28 0 4 0,11-10-9 15,18-12-1-15,21 3-6 16,-11 6-1-16,4 4-17 16,-8 5-5-16,-20 10-20 15,-22 10-7-15,-24 6-18 0,-25 9-7 16,-25 6-75 0</inkml:trace>
  <inkml:trace contextRef="#ctx0" brushRef="#br0" timeOffset="57604.78">24059 16889 328 0,'15'-6'123'0,"-15"6"-95"0,42-7 0 15,-35 4-6-15,21-3-15 16,-7 3-4-16,18-7-5 0,-7 4 1 16,10-6 1-16,18-4-31 0,4 0-12 15,-1-3-7-15,-3 10 0 16,-3-4-62 0</inkml:trace>
  <inkml:trace contextRef="#ctx0" brushRef="#br0" timeOffset="58162.684">25030 16556 280 0,'7'-22'107'0,"-11"13"-83"0,-6-10 8 0,6 16-2 15,-7-3-7-15,-3-4-2 16,0 4-9-16,0 3-5 16,0 3-4-16,-4 3 2 0,1 3 1 15,-1 4-2-15,0-1-3 16,1 7 0-16,-1-4-1 0,1 7 0 15,6-3 2-15,4 3-3 16,7 0 0-16,7 3-1 16,7 0 0-16,4-4 2 15,3 4 2-15,-4-6-3 16,26 9-2-16,-11-3 4 16,20 9 1-16,12 13 2 0,-8-3 2 15,-17 0 1-15,-11-4 1 16,-13 1 4-16,-15-7 5 15,-15 7-5-15,-13-10 1 16,-11-6-6-16,-3-9-2 16,-4-4-2-16,11-9 0 0,0-9-4 31,10-1-2-31,4 4 4 16,0-7 3-16,3 1-6 0,7-4-3 15,1 1 0-15,13-7 1 16,-3 3 2-16,18-16 1 15,-4 7 5-15,28-31 5 16,18-7-3-16,-3 3 2 16,-4 3-3-16,-18 7 2 0,-10 0-6 15,-15-1-1-15,-10 7 2 16,-14 4 1-16,-10 8-4 16,-8 13-1-16,-3 13-4 15,3 12-1-15,4 6-14 16,10 1-6-16,7 5-35 15,15-5-15 1,21-7-74 0</inkml:trace>
  <inkml:trace contextRef="#ctx0" brushRef="#br0" timeOffset="58729.768">28205 15409 264 0,'-7'-53'99'0,"3"18"-77"0,4-9 18 0,0 28 2 16,0 4-13-16,0 3 0 16,4 12-10-1,3 22-11-15,3 9 2 0,1 10 0 16,6 3-1-16,5 0 0 15,6 3-5 1,7 10-1-16,7 6-3 16,4 3-1-16,0-10-1 15,-4-8 0-15,-3-8-58 16,-3-11-26-16,-1-7-61 16</inkml:trace>
  <inkml:trace contextRef="#ctx0" brushRef="#br0" timeOffset="58977.313">29027 15396 272 0,'28'-84'104'0,"-18"52"-81"0,1-5 16 0,-8 24 1 0,-3-3-9 16,-3 7-1-16,-4 6-12 16,-4 6-6-1,-10 16-7-15,-11 31 3 0,-13 6 2 16,-5 17-1-16,-6 18 0 15,-4 25-5-15,-11 0-1 16,-6 25-1-16,-1 3-2 16,7-6 1-16,11-3 1 15,11 9-32-15,14-22-12 16,10-21-32-16,14-14-13 0,15-21-42 16</inkml:trace>
  <inkml:trace contextRef="#ctx0" brushRef="#br0" timeOffset="59380.104">29235 15600 228 0,'-11'10'88'0,"15"-4"-69"0,-1-3 15 0,4-3 3 15,4-3-1-15,6-3 0 16,8 2-8-16,14-5-3 16,10 0-14-16,8-4-7 0,6 4 0 15,8-1-5-15,10 4 0 16,0 6-19-16,-7 6-7 16,-14 4-39-16,-21 2-17 15,-18 10-37 1</inkml:trace>
  <inkml:trace contextRef="#ctx0" brushRef="#br0" timeOffset="59531.929">29256 16052 236 0,'-46'28'88'0,"42"-19"-69"0,4 1 17 16,8-10 3-16,6 0-4 16,21-7 4-16,21-2-19 15,15-10-7-15,3-3-8 16,4 0-13-16,-1-3-2 0,-3-3-52 15,-7-3-22-15,-17 2-39 16</inkml:trace>
  <inkml:trace contextRef="#ctx0" brushRef="#br0" timeOffset="59979.556">30374 15591 292 0,'25'-35'110'0,"-7"16"-86"0,10-6 29 0,-18 16 6 16,1 0-20-16,-1-1-5 0,-6 1-16 16,-8 9-4-16,-10 9-8 15,-14 1-6-15,-14 5-1 16,-8 4 1-16,5 3 0 0,-1 0-3 16,7-3 2-16,11 0-4 15,7 6 1-15,13 0 2 16,12 0 1-16,10-3-2 0,14-3 2 15,18 9-1-15,7 0 0 16,4 0 2-16,-5 4 0 16,-2-4 0-16,-1 9 2 15,-6-2 1-15,-5-1 1 16,-9 4 9-16,-8 3 3 16,-11 0 4-1,-10-1 0-15,-3-2-3 16,-8-7 0-16,-10-9-9 15,-4-12-3-15,-10-10-3 16,-7-10-2-16,-4-12-26 16,-3-3-12-16,-1 0-23 15,4-3-10-15,4-3-8 0,3 2-3 16,7 1-48-16</inkml:trace>
  <inkml:trace contextRef="#ctx0" brushRef="#br0" timeOffset="60195.794">30596 15475 376 0,'7'-32'143'0,"-7"26"-112"0,0 3-1 0,0 3-10 16,4 3-15-16,7 0-1 15,6 3-4-15,15 1-1 16,14-4 1-16,14-3 2 0,3-3 1 15,-3-4-6-15,-3 1 0 0,-4 0-34 16,-7 0-16-16,-8 3-96 16,-6-4-49-1,-7 1 95-15</inkml:trace>
  <inkml:trace contextRef="#ctx0" brushRef="#br0" timeOffset="60750.346">31478 14942 300 0,'14'-60'112'0,"-6"16"-87"0,-5-15 18 16,-3 34 2-16,-3-7-15 16,-5-5-5-1,-9-7-14-15,-15-13-5 16,-24-5-4-16,-11 2 1 0,-15 0 2 0,-37 10 9 15,-16 16 3-15,-44 5-6 16,-19 14-2-16,-38 15-5 16,-43 12-1-16,-7 20-1 15,-21 15 1-15,-24 12-2 16,-8 10-1-16,18 32 3 16,-7 18 0-16,28 16 7 15,11 40 4-15,49 7-5 0,35 31-1 16,43 7-2-1,56 2-1-15,53 10-3 16,46-6-2-16,46-19 7 0,60 0 3 16,45-28 1-1,43-35 1-15,64-12-2 16,66-35-1-16,47-25 1 16,41-34 4-16,26-29-4 15,10-47 2-15,0-43-9 16,-18-32-2-16,-56-53-6 15,-32-32 1-15,-70-40-16 16,-61-50-4-16,-70-29 5 0,-63-19 6 16,-85-40 19-16,-60 37 8 15,-82 57-2-15,-52 53-2 16,-32 57-10-16,-38 53-2 16,-15 40-46-16,25 29-21 15,10 16-136 1</inkml:trace>
  <inkml:trace contextRef="#ctx0" brushRef="#br0" timeOffset="62652.664">5246 6037 320 0,'-60'-38'121'0,"25"26"-95"0,-40-10-6 0,47 6-9 16,-21-3-10-16,-4-3-1 15,-11-6 1-15,-20-13-1 16,-11-3 0-16,-1 10 0 0,-6 3 2 16,-25 9-1-16,-7 19 2 15,-18 12 2-15,-21 16 2 16,-7 13-3-16,-21 9-1 16,4 9-1-16,-15 19 1 15,18 10 0-15,4 6 3 16,3 3-1-16,21 16 2 0,0 15-4 15,11-9-2-15,14 25 0 16,14-3 1-16,21-3-1 16,14 6-1-16,22 10 3 15,13-7 2-15,32-6 0 16,22 9 0-16,24-9-3 16,43-6-2-16,20-4 1 15,29 7 1-15,42-9-1 16,11-23-1-16,39-12 7 15,21-19 3-15,17-15 6 0,43-13 2 16,14-16-5-16,21-13 0 16,10-11-6-16,33-8-2 15,17-11-2-15,14-17 0 16,70-27-2-16,-34-16 2 16,-22-4-2-16,-10-2 2 15,-22-10-2-15,-31-28 2 16,-22-4-4-16,-34 1-2 15,-19-28 2-15,-41 5 0 16,-22-5-2-16,-35-26 0 16,-46 13-3-16,-46-25-1 15,-57 3-7-15,-55-3-2 16,-43-13-4-16,-71 19-1 0,-49 10 3 16,-46 18 3-16,-42 29 2 15,-39 37 3-15,-7 19-25 16,-7 25-12-16,10 13-90 15</inkml:trace>
  <inkml:trace contextRef="#ctx0" brushRef="#br0" timeOffset="66798.02">2145 7404 200 0,'0'-19'74'0,"3"7"-58"0,-3-7 9 15,0 9 2-15,0-2 1 16,-3-1 3-16,-4 1-3 16,-4-1 0-16,-3 1-16 15,0-1 4-15,0 4 4 0,0-1-2 16,0 10-1-16,3 7-1 16,-3 2 0-16,0 7-8 15,3 6-5-15,-3 3-2 16,7 0 1-16,0 6-3 15,4 0-2-15,-1 1 2 16,4-7 0-16,4 3 1 0,3-9 0 16,7-7 2-16,7-5 3 15,4-10 0-15,-1-7 2 16,8-5-4-16,3 2 0 16,-3-6 1-16,-7 0 2 15,-1-3 1-15,-2 0 1 16,-8-3-4-16,-4-3-3 15,-13 3 2-15,-15 3 0 16,-7 3 1-16,-10 4 2 0,-4 5-1 16,-6 10 0-16,2 7-3 0,4 8-2 15,-3 4-2-15,7 6 1 16,3 3 1-16,0 22 0 16,15-2 0-16,10-1 2 15,10-4 1-15,8-8 3 16,13-7-1-16,1-9 2 15,7-13 0-15,14-12 1 16,10-13-2-16,-6-3-1 16,2-9-1-16,-13-1 0 15,0-2 0-15,-4 0 2 16,-10-4-3-16,-11 3-2 16,-10-2 2-16,-8 2 2 0,-21 4-2 15,-17 6 0-15,-7 9-6 16,3 10 0-1,-7 15-1-15,11 13 2 0,-4 3-1 16,10 7 1-16,8 5 0 16,14 17 0-16,7-10-3 15,7 3-1-15,11-10 3 16,3-5 3-16,10-7 3 16,12-7 3-16,10-5-3 15,-8-13-2-15,5 0 2 16,-1-9 0-16,-10-10 1 15,-4-6 2-15,-3-4-1 0,-4-2 0 16,-14 0-1-16,-7-1 2 16,-11 4-3-16,-17 0-2 15,-7 0 0-15,-4 6 1 16,-10 6-1-16,6 10-1 16,8 9-4-16,-7 10-2 15,10 5 0-15,4 20 4 16,10 12-4-16,4 7 2 15,7-1 2-15,10-6 1 16,8-9 1-16,7-10 0 16,6-9-3-16,15-9 2 15,11-4 10-15,-5-12 5 16,5-13-2-16,-11-12-2 16,-1-6-1-16,-2-10-1 0,-8 6-2 15,-10-6-1-15,-11 0-3 16,-11 0 1-16,-14 1-2 15,-20-4 2-15,-8 6-2 16,0 6-1-16,-14 10-2 16,14 19-1-16,0 15-3 15,11 16 1 1,7 4 1-16,10 5 2 16,8 10-1-16,10 6 1 15,7 0 0-15,7-3-2 16,3-6 5-16,15-13 1 15,10-3 2-15,1-15 2 16,6-10-3-16,4-16 0 16,-14-3 1-16,-4-9 2 15,0-3-1-15,-13-7 0 16,-12 7-1-16,-6-7 0 16,-11 4-2-16,-11-7 1 15,-21 13-4-15,-14-1 0 16,0 11-1-16,-3 11 0 15,10 17 0-15,-3 12 0 0,6 6 0 16,12 13-2-16,2 18 0 16,5 7 3-16,13 0-2 15,8-10 1-15,10-5 0 16,10-14 0-16,8-5 2 16,3-14 2-16,4-5-1 15,10-10-1-15,8-9 3 16,-4-13 0-16,3-9 1 15,-10-19 2-15,-4-13-3 16,-7 7-2-16,-3-4 2 0,-18-2 0 0,-14-4 1 16,-18-12 0-16,-17 6-2 15,-8 9-2-15,-9 20-2 16,9 14-1-16,-6 33-1 16,6 18 0-16,8 12 0 15,-4 1 3-15,14 6-2 16,15-3 1-16,13 0 0 15,11 2-2-15,14-2 3 16,8-9 0-16,9-14 3 0,8-2 1 16,14-13-1-16,4-12 1 15,-4-1-2-15,-4 1 2 16,-10-10 0-16,-4-6 1 16,-13-3 0-16,-15-7 0 15,-7 4-2-15,-14-4 1 16,-11 1-2-16,-17-1-1 15,-22 14 1-15,4 5-1 16,-7 10 0-16,11 12 0 16,-4 13-3-16,11 6 0 15,10 9-3-15,4 1 1 16,7 6 1-16,17 18 2 16,11-2 1-16,11 2 1 0,3-6 0 15,4-12 0-15,14-6 0 16,13-10 0-16,-2-10 0 15,3-8 2-15,0-14 1 16,-15-8 3-16,5-13-1 16,-15-13 2-16,-10 0-4 15,-8-3-2-15,-10 3 0 16,-10 1 1-16,-22 2-1 16,-21-3 2-16,-3 4-2 15,-8 11-1-15,11 17-2 16,-3 15 1-16,3 10-4 15,7 9 1-15,4 10 0 16,13 18 2-16,12 10 1 16,17-1 1-16,3-8-3 0,15-10 0 15,7-7 2-15,3-12 0 16,7-12 3-16,4-4 1 16,10-9-1-16,4-9 1 15,0-10-2-15,0-16 2 16,-14-8-2-16,0-4-1 15,-4-1 3-15,-17-2 0 16,-11 6-1-16,-22-3 1 16,-20-6-2-16,-18 6-1 15,-3 3 1 1,-8 10 1-16,4 24-6 16,-7 20 1-16,11 8-1 15,-1 20 2-15,22 0-1 16,10 3-1-16,18 21 0 15,14-2 3-15,18-4-2 16,3-12 1-16,11-9 2 16,14-7 2-16,4-9-1 15,10-10-1-15,-4-9 3 16,1-12 2-16,-15-10-4 16,0-7-1-16,-13-5 2 15,-5-4 3-15,-6 1-2 16,-11-1 0-16,-3 0 1 0,-22-2 0 15,-10-1-2-15,-21 0-2 16,-11 7 1-16,-18 8 1 16,11 17-6-16,4 18 1 15,10 17-1-15,4 8 2 16,6 7-1-16,15 18-1 16,7 7 0-16,11 0 0 15,10-9 3-15,7-10 0 16,3-10 1-16,15-5 2 15,14-11-1-15,0-8-1 16,7-10 3-16,0-3 2 0,-7-9-2 0,-1-7 0 16,-9-15-1-16,-12-10 1 15,1-3 0-15,-7-3 3 16,-4 3-3-16,-21 0-2 16,-7 3 0-16,-22 1 1 15,-10 8-1-15,-17 10 2 16,7 13-4-16,-4 12-2 0,10 13-1 15,11 6 3-15,1 12-5 16,9 10 2-16,15 3 0 16,11 0 2-16,3-6 1 15,7-10 1-15,14-2 0 16,14-14 0-16,18-8 2 16,-3-14 1-16,6-8-1 15,-10-4 1-15,0-6 0 16,-4-7 1-16,-14-2 2 15,-7-1 1-15,-3 10-3 16,-18-3-1-16,-14 3 1 16,-11 3 0-16,-14 3-5 15,-21 4 1-15,4 11-2 0,0 8-2 16,10 5 0-16,10 16 0 16,-2 0 0-16,13 6 3 15,7 4-5-15,8 3 2 16,10 2 4-16,0-5 2 15,3-7 0-15,8-6-2 16,3 0 1-16,7-10-1 16,7-8 2-16,1-14 1 15,-1-18 1-15,7-10 0 16,0-2-2-16,-10-7 1 16,-7 9 0-16,-15 0 1 15,-6 4-2-15,-11-1-2 16,-15 7 1-16,-9 6 1 15,2 10-3-15,4 8-2 16,-3 14-1-16,7 6 0 0,3 2 0 16,11 4 3-16,4 7 0 15,6-4 1-15,8-3 0 16,6-7 0-16,1-8-3 16,6-7 2-16,8-7 3 15,7-2 1-15,-4-4-1 16,-7-2 1-16,0-1 0 15,-3 0 3-15,-7-6-1 16,-8 10 0-16,-3-4-6 16,-7 10 1-16,-3 0 0 15,-1 6 2 1,-3 3-3-16,0 3 0 16,3 3-1-16,1 1 0 15,-1 2 2-15,4-2 2 16,3 2-3-16,1-5 0 15,3-1-1-15,0-3 0 16,0-3 2-16,0 0 0 0,7-3 0 16,0-3 2-16,-4-1-1 15,1 1-1-15,0-3 1 16,-4 9-1 0,0 0 0-16,0 0 2 0,0 0-3 15,-4 3 0-15,0 3 1 16,1 0 0-16,3 1-3 15,0 2 2-15,0 0-1 16,3-2 0-16,1-1 2 16,0 0 0-16,3-3 0 15,0-3 2-15,-7 0-1 16,3-3-1-16,-3-3 1 16,4 0 1-16,-4-1-1 0,0 4-1 15,-4 0 1-15,4 6 1 16,-7 3-6-16,0 7 1 15,0 6-1-15,0 6 2 16,0 3 1-16,0 0 3 0,3-9-1 16,4-6-1-16,4-7-2 15,3-9 1-15,3-10 1 0,1-6 0 16,0-2 0-16,-4 2 2 16,3 0-1-16,-6 6 2 15,-4 1-2-15,-4 2 2 16,-3 1-2-16,0 6 2 15,4 3-7-15,-4 3 1 16,0 3-1-16,-1 1 2 16,5-1 1-16,-1 0 1 15,4 0 0-15,0-2 0 0,0 2 0 16,0-3 0-16,0-3 0 16,0 0 2-16,0 0-3 15,0 6-2-15,0-3-34 16,0-3-12-16,4 10-60 15,7-4-22-15,6 3-60 16</inkml:trace>
  <inkml:trace contextRef="#ctx0" brushRef="#br0" timeOffset="68998.894">24702 8856 272 0,'-15'0'101'0,"15"-3"-78"0,-3-1 22 16,3 1 6-16,-4 0-7 15,1-3-1-15,-1 3-7 16,1 0 0-16,-1-1-20 16,4 4 0-16,0 0-2 0,11 0 1 0,6 0 4 15,8 4-2-15,7-4 1 16,3-4 2-16,15-2 0 15,13-3-11-15,11-1-5 16,-3 1-3-16,-4 0 1 16,-14-1-3-16,-7 7-2 15,-11-3-34-15,-7 6-15 16,-7 0-46-16,-3-3-20 16,-1-4-55-1</inkml:trace>
  <inkml:trace contextRef="#ctx0" brushRef="#br0" timeOffset="69300.988">25044 8504 380 0,'-11'0'143'0,"18"0"-112"0,11 7 16 15,-8-7 1-15,15 0-14 16,3 0 0-16,11 0-6 15,0 0-3-15,3-7-13 16,4 7-1-16,4 0 2 0,2 10-1 16,1 15 3-16,-3 6-2 15,-11 7 0 1,-11 3-5-16,-18 6-3 16,-17 3 0-16,-14 13-1 15,-7 6-5-15,0-7-1 16,3-8-37-16,4-14-14 15,7-2-30-15,3-10-14 16</inkml:trace>
  <inkml:trace contextRef="#ctx0" brushRef="#br0" timeOffset="70061.451">26229 8423 304 0,'-7'-6'115'0,"14"-4"-89"0,0 1 14 0,0-1 1 16,0 1-10-16,4-3 2 16,3-7-10-16,4 0-2 15,3 0-12-15,10 0 3 0,15 0 4 0,7 1-6 16,7 8-1-16,-3 10-3 16,-8 10 1-16,-7 5 0 15,-6 10 3-15,-12 7 4 16,-10 9 3-16,-14 6-7 15,-10 9-1-15,-15-3-5 16,-10 4-1-16,-4-10-1 16,0-6 1-16,4 2-4 15,7-2 0-15,10 0-1 16,11-3 0-16,14-7 0 16,18-3 0-16,14-9 2 15,10-10 0-15,4-9 0 16,7-9 0-16,0 0-7 15,-7 5 0-15,-11-2-63 16,-14-3-26-16,-6 9-92 16</inkml:trace>
  <inkml:trace contextRef="#ctx0" brushRef="#br0" timeOffset="70529.754">27301 8244 408 0,'-7'0'151'0,"0"7"-118"0,-10 5 5 15,10-6-8-15,-11 4-14 16,-7-1 1-16,-3 4-8 15,-4-1-3-15,4 1-3 16,7-1-5-16,10-2-1 0,11-1-1 16,11 1 3-16,7-1-2 15,3 0 1-15,3 1-5 16,1-1-3-16,-4 1 1 16,8 5 0-16,-1 7 3 0,4 6 4 15,-8-6 1-15,8 19 3 16,0 0-1-16,-4-7-1 15,-3-2 3-15,-4-4 0 16,0-3 7-16,-7-6 6 16,-7 0 1-16,-3-4 1 15,-11-5 0-15,-7-1-2 16,-8 1-6-16,-6-1-4 16,-4 0-6-16,-3-5-2 15,-4-1-17-15,0-3-7 16,-3 0-38-16,3-3-14 15,8-10-102-15</inkml:trace>
  <inkml:trace contextRef="#ctx0" brushRef="#br0" timeOffset="70764.004">27245 8191 300 0,'-3'-6'112'0,"6"6"-87"0,4 6 2 16,0-3-4-16,4 0-2 16,6 0 2-16,12 0-4 15,9 1-1-15,15-1-10 16,4-3-3-16,-1-3-1 0,-3 3-5 16,-3 0 1-16,-8 3-40 15,-3-3-15-15,3 0-94 16</inkml:trace>
  <inkml:trace contextRef="#ctx0" brushRef="#br0" timeOffset="71014.021">27637 8552 300 0,'-32'12'112'0,"35"-15"-87"0,12 0 20 0,-5 0 1 16,4 0-7-16,7-1 2 15,1-2-17-15,6 3-4 16,4-3-12-16,10-4-5 0,4 1-2 16,7-1-19-16,0 1-8 0,-1-3-37 15,1-1-15 1,0-3-74-1</inkml:trace>
  <inkml:trace contextRef="#ctx0" brushRef="#br0" timeOffset="71515.211">28328 8229 276 0,'0'-19'104'0,"4"9"-81"0,-4 1 18 0,3 3 2 16,1-1-12-16,-1 1-1 15,4 3-8-15,7 0-2 16,4 0-11-16,10-4-1 0,4 7 2 16,3 10 0-16,-3-1 2 0,-4 4 0 15,-3 2 2 1,-11 7-1-16,-7 4 2 0,-10-5-2 16,-12 14 0-16,-13-1-5 15,-7 10-3-15,-4 3-2 16,0 0-3-16,8-3-2 15,2-3 1-15,8-3-1 16,4-4 0-16,9-2 2 16,8-7 2-16,11-3-1 15,14-4 2-15,10-5 4 16,11-7 4-16,3-3-9 0,-3-6 0 16,-7-3-13-16,-7 0-3 15,-4-4-42-15,-7 1-17 16,-3-4-98-1</inkml:trace>
  <inkml:trace contextRef="#ctx0" brushRef="#br0" timeOffset="71986.368">28977 7962 376 0,'4'-22'143'0,"-4"22"-112"0,3-9 10 16,-3 9-3-16,0-3-11 16,0-1 1-16,-10 11-11 15,3-1-3-15,-15 35-8 0,-9 25-2 0,2-1 2 16,1 17-1-16,7 6 2 15,3 3 0-15,8 0 1 16,10-19-7-16,7-3-2 16,7-13 0-16,7-9 0 15,0-9-39-15,8-10-15 16,-5-9-57-16,-3-3-21 16,-3-7-16-1</inkml:trace>
  <inkml:trace contextRef="#ctx0" brushRef="#br0" timeOffset="72407.758">29284 8153 380 0,'-3'-18'143'0,"3"18"-112"0,7 3 1 15,-7-3-9-15,0 0-16 16,0 6-2-16,-7 3-1 15,0 1 0-15,-4 2-2 16,0 1-2-16,-3-1 1 0,4 1-4 16,3-4 2-16,0 1 1 15,3-1 0-15,0 1-3 16,8 2 2-16,0-3 1 16,6 10 0-16,1-3-3 15,6 3 2-15,-3-4 1 0,8 11 2 16,-5-5 5-16,8 8 4 15,-4-7 5-15,-3 6 4 16,-4-6-4-16,0 3-1 16,-3-6-7-16,-8 0 0 15,1-4-5-15,-11 1 0 16,3-4-1-16,-14-2 1 16,4-4-7-16,-7-3 1 15,3-3-30-15,-6-6-11 16,3 0-21-16,-4-10-10 15,4 3-85 1</inkml:trace>
  <inkml:trace contextRef="#ctx0" brushRef="#br0" timeOffset="72622.839">29196 8301 364 0,'0'-29'137'0,"0"29"-106"0,21-28 6 16,-17 25-5-16,10-6-23 15,-4-1-4-15,11-2-4 16,-3 2-1-16,10 1 0 0,-7 0 0 0,11 5 0 0,-7 1-3 16,7 3 2-16,-8 0-8 15,8 0-2-15,-7 0-18 16,7-3-9-16,-4 0-38 16,7-10-16-16,-7 4-31 15</inkml:trace>
  <inkml:trace contextRef="#ctx0" brushRef="#br0" timeOffset="72966.511">29669 7846 340 0,'3'3'126'0,"-3"-3"-98"0,18 10 12 0,-15-10-2 16,11 9-4-16,-3 0 5 16,7 20-5-16,-4-7 2 15,7 34-20-15,-3-12 2 0,-4 19 2 16,-4-10-9-16,-13 22-3 15,-1-15-5-15,-13 15 0 0,2-15-2 16,-2-1-1-16,3-9-41 16,-4-3-18-16,4-9-32 15,0-7-13-15,3-6-61 16</inkml:trace>
  <inkml:trace contextRef="#ctx0" brushRef="#br0" timeOffset="74070.286">30205 8138 280 0,'-11'-3'104'0,"8"-4"-81"0,3 7 7 16,0 0-1-16,0 0-1 15,7 0 6-15,0-9-4 16,3 9 2-16,8-10-18 16,7 7 5-16,7-3 2 0,6 0-9 15,8-4-2-15,0 4-6 16,-4 0-1-16,-3 0-3 0,-4-1-1 15,-6 4-23-15,-8 3-12 16,-7 3-47-16,-3 7-20 16,-11-1-41-1</inkml:trace>
  <inkml:trace contextRef="#ctx0" brushRef="#br0" timeOffset="74242.105">30286 8341 284 0,'-21'4'107'0,"24"-4"-83"0,8 3 21 0,0-3 5 16,10 0-18-16,10-3-4 15,8-1-16-15,4 1-8 0,-5-3-2 16,-2 0-9-16,-8 0 0 0,-3-1-54 16,-8 4-22-16,4 0-57 15</inkml:trace>
  <inkml:trace contextRef="#ctx0" brushRef="#br0" timeOffset="74538.911">31186 7783 384 0,'14'-22'143'0,"-14"22"-112"0,17 0 8 0,-13 0-7 16,3 7-5-16,-4-4 1 16,-6 12-9-16,-1-2-4 15,-10 18-8-15,-7 26-5 0,0 6-1 16,0-1-1-16,-4 4 2 16,4-6-3-16,3-1 0 15,4-5-56-15,7 2-27 16,4-6-92-1,10-9-46-15,3-7 107 16</inkml:trace>
  <inkml:trace contextRef="#ctx0" brushRef="#br0" timeOffset="74976.305">31743 7824 392 0,'0'-22'145'0,"0"22"-112"0,-7-6 1 16,7 6-5-16,-7 0-18 16,0 0-3-16,-7 3-5 15,0 0-3-15,-4 3 1 16,0 1-4-16,-3 2 2 0,3-3-1 16,1 4 0-16,3-1 2 15,3 1 0-15,1-1-3 16,10 10 2-16,0-4-1 15,7 7-2-15,0-3 0 0,7 9 3 16,0-6 0 0,11 19 1-16,-4-9 0 0,7 5 2 15,-3-2 1-15,3-1 1 16,-3-6 11-16,-4 1 5 16,-4-7 3-16,-13-4 3 15,-1-5-5-15,-17 6-1 16,4-7-11-16,-15-2-3 15,4-1-4-15,-11-3-2 16,7-3-6-16,-10-3-1 16,7 0-28-16,-7-3-12 15,6 0-17-15,1-3-6 16,7 0-24-16,7-4-10 0,3 1-21 16</inkml:trace>
  <inkml:trace contextRef="#ctx0" brushRef="#br0" timeOffset="75213.455">31630 7834 316 0,'-7'-16'118'0,"7"16"-92"0,4-6 13 16,-4 6-2-16,7-4-9 15,0 1-2-15,7 0-6 16,0 0-2-16,18-3-10 15,-8 3-5-15,19-1 0 0,-8 1-2 16,7 3-1-16,-6 0-8 16,2 3-5-16,-6 1-51 0,3 5-22 15,-6-3-66 1</inkml:trace>
  <inkml:trace contextRef="#ctx0" brushRef="#br0" timeOffset="75464.54">31986 8094 320 0,'-21'-7'121'0,"21"7"-95"0,11-3 7 15,-11 3-5-15,10-3-7 16,1 0 2-16,10-3-11 15,14-4-2-15,4 4-6 16,0 0-5-16,-11 3-2 0,-7 0-40 16,-3-1-17-16,-4 1-64 15,-10 6-54 1,-1-3 67-16</inkml:trace>
  <inkml:trace contextRef="#ctx0" brushRef="#br0" timeOffset="75636.302">32039 8119 248 0,'-14'16'93'0,"14"-16"-72"0,-7 12 11 0,7-12 3 16,0 9-8-16,0-2-1 16,7-1-8-16,0 0-1 15,11-3-10-15,-4 1-4 0,11-4 0 16,-4 0-18-16,11 0-4 16,-8 0-42-16,12 0-17 15,-8 0-42 1</inkml:trace>
  <inkml:trace contextRef="#ctx0" brushRef="#br0" timeOffset="75901.898">32928 7865 384 0,'25'-6'145'0,"-25"6"-112"0,7 6 10 15,-7-6-4-15,-3 3-16 16,-1-3 0-16,-14 16-8 16,-20 9-1-16,2 0-8 15,8-6-4-15,-18 18-1 0,-7 13-1 16,4-6 0-16,3 0 0 0,11-6 2 16,7-4-14-16,3-5-5 15,4-4-46-15,3-7-21 16,4 4-92-1</inkml:trace>
  <inkml:trace contextRef="#ctx0" brushRef="#br0" timeOffset="76120.561">32540 7777 348 0,'7'-34'132'0,"-7"34"-103"0,11 15 18 0,-8-15 1 15,4 13-22-15,-3-1-4 0,3 13-14 16,-3-6-5-16,3 22-2 16,-4 0-1-16,4 15 0 0,0 19 0 15,0-24 0-15,-3-7-29 16,-1 3-13-16,1-10-36 16,-1 7-15-16,1-9-48 15</inkml:trace>
  <inkml:trace contextRef="#ctx0" brushRef="#br0" timeOffset="76761.034">32738 7407 292 0,'-18'-41'110'0,"18"41"-86"0,-42-47 5 0,38 38-3 16,-24-19-11-16,10 3 0 15,-27-19-3-15,6 12 2 16,-49-5-7-16,17 8 5 0,-60 1 1 0,-45 6 0 16,-18 10 2-1,-7 18-4-15,-18 13 1 16,-7 15-5-16,-10 10 1 0,7 10-3 16,-4 2 0-16,14 26 5 15,29 30 6-15,38 1-2 16,43 31 2-16,49 7-9 15,42 15-4-15,64 13 0 16,42-16 2-16,57-6-4 16,35-4-1-16,35-24 0 15,39-19 0-15,7-32 2 16,18-28 3-16,13-25 4 16,-23-25 2-16,6-25-3 0,-81-6 0 15,-46 6-5-15,39-44 0 16,-42 12-1-16,-11-71 1 15,-32 31-4-15,-32-85 0 16,-17 44-1-16,-74-69 0 16,7 59 0-16,-95-30 0 15,28 46-3-15,-89 10 1 16,-31 15-38-16,25 41-16 16,35 44-114-1,42 13-73-15,32 22 103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6:20:14.8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17590 4027 208 0,'10'-25'79'0,"-3"6"-61"0,0-3 4 0,-3 10-2 15,-4-4-1-15,-4-3 3 16,-3-9-1-16,-7 0-1 16,-7-1-10-16,-11-2-2 0,-10-7-1 15,-4 10 1-15,-3 0 0 16,-4 0-2-16,-11 0 1 15,-21 3 2-15,-10 9 5 16,-7 16-4-16,-25 25 0 16,-14 28-2-16,-7 19 0 0,-25 22-4 15,14 29-1-15,7 8 5 16,22 26 5-16,31 3-3 16,43-16 0-16,41 4 0 15,33-4 4-15,60-16 3 16,35-18 4-16,56-19-7 15,32-19-1-15,14-18-5 16,18-23-3-16,-4-25 0 16,8-25 1-16,-8-31-1 15,-17-19 2-15,-11-3-2 16,-32-9 0-16,-38-13 3 16,-33-10 3-16,-38-6-4 15,-46-21-2-15,-52-7 0 16,-36 6-1-16,-60-3-7 15,-29 16 0-15,-31 22-4 0,-3 34 0 16,-4 35-25-16,42 22-9 16,35 12-34-16,40 10-15 15,38 2-73 1</inkml:trace>
  <inkml:trace contextRef="#ctx0" brushRef="#br0" timeOffset="1028.998">24405 4472 272 0,'-7'-6'104'0,"4"6"-81"0,-1 0 20 0,4 0 3 16,0 0-9-16,-3 0 1 16,3 0-11-16,0 0-4 15,3 0-13-15,4 0 7 0,4 0 3 0,10 0-4 16,11-3-1-16,10 0-5 15,7 3-1-15,1 0-5 16,-4 3-3-16,-4 0 0 16,-3 3 1-16,-8-3-10 15,-2 1-2-15,-8-1-35 16,-3-3-15-16,-4 0-44 16,3-3-17-16,1-4-13 15</inkml:trace>
  <inkml:trace contextRef="#ctx0" brushRef="#br0" timeOffset="1483.793">24818 4052 308 0,'-21'-12'115'0,"17"8"-89"0,1 1 8 0,3 3-1 0,0 0-12 15,7-3-2-15,3 3 0 16,4 0 2-16,4 0-11 16,10-3 1-16,11 3 2 0,11 0-5 15,2 0-2-15,1 3-1 16,0 3-1-16,-7 4 0 15,-7 6 2-15,-4-4-5 16,-7 10-1-16,-6 0 2 16,-5 6 3-16,-6 10 0 15,-4-1 0-15,-7 4-1 16,-4-6 0-16,-3 2-2 16,-7-2 1-16,-7-1-2 15,-7-2 2-15,0-4-2 0,3-3 2 16,4-3-4-16,3-3 0 15,4-7-12 1,7 4-5-16,7-7-25 0,7-2-13 0,7-4-67 16,0 3-29-16,0-3 31 15</inkml:trace>
  <inkml:trace contextRef="#ctx0" brushRef="#br0" timeOffset="1953.796">25598 4099 244 0,'-15'-12'93'0,"15"5"-72"0,4 4 11 0,0 0 1 15,3-3-12-15,7 0 1 16,0-1-2-16,3 1 2 0,5 0-12 15,2-1 3-15,1 1 3 0,0-3-2 32,-4 9 0-32,0 0-2 15,0 0 0-15,-3 9 0 16,-4 1 0-16,-7 5 2 16,0 10 2-16,-7 4-1 15,-3 8 1-15,-5 1-4 0,-6 6-2 16,-3-10-6-16,-8 10-1 15,-3-13-1-15,-7 1-2 16,3-4 1-16,0 0-1 16,7-6 0-16,4-3 0 15,11-3-3-15,6-4 2 16,11 4 1-16,11-7 0 16,6 1 0-16,5-1 2 15,2-6-1-15,5 4-1 16,-5-7 3-16,1 0 0 15,-4-7-28-15,-3 7-10 16,-4-3-51-16,0 3-20 16,-3 3-51-1</inkml:trace>
  <inkml:trace contextRef="#ctx0" brushRef="#br0" timeOffset="2406.252">26282 4287 316 0,'3'-9'118'0,"-3"3"-92"0,4 6 19 0,-4 0 5 15,0 0-15-15,-4 0 0 16,-3 9-14-16,-3 10-5 15,-4 0-9-15,-7 3-3 0,-4 0 0 16,0 3-5-16,-3-7 1 16,3 4 0-16,1-3 2 15,2-3-3-15,5-4 0 16,3-2-30-16,3-1-12 0,4-3-40 16,3-2-17-16,1 5-42 15</inkml:trace>
  <inkml:trace contextRef="#ctx0" brushRef="#br0" timeOffset="2622.683">26046 4237 328 0,'3'-6'123'0,"4"9"-95"0,7 6 20 15,-7-2 5-15,4 5-14 16,3 7 0-16,0 6-22 15,4-3-8-15,-1 3-6 16,1 0-3-16,3 3 1 0,0 4-1 16,1-4 2-16,-8 0-54 15,0-3-22-15,0-3-102 16</inkml:trace>
  <inkml:trace contextRef="#ctx0" brushRef="#br0" timeOffset="4418.822">20165 6100 200 0,'0'-16'74'0,"3"6"-58"0,4 1 12 0,-3 0-1 0,-1-1-7 15,1 4 1-15,-1-3 3 16,1-1 5-16,-4 1-16 16,0-1 4-16,0 1 3 0,-4 0-2 15,1 2 1-15,-4 1-1 16,-4 3-2-16,1 0-2 15,-4 3-1-15,-4 3-3 16,-3 0 1-16,-7 6-6 16,-4 7-3-16,-10 9 1 15,-1 10 0 1,-3 15-1-16,0 0 1 16,1 3-2-16,2 7-1 15,8-4 3-15,7 4 0 16,10-4 1-16,8 10 0 15,10-6 0-15,10-7 0 16,15-3-2-16,10-9 1 16,11-10-2-16,3-6-1 15,-3-9 3-15,0-6 2 16,-4-10 0-16,-3-10 0 16,4-15-1-16,-12-13 0 15,-10-2-2-15,-10-1 1 16,-11-3 0-16,-7 16 1 0,-7 3-2 15,-11 6 1-15,-14 13-7 16,-10 9 1-16,3 12-1 16,7 10 2-16,8 1-1 15,9 5-1-15,15 0 0 16,14-6 0-16,15-6-2 16,9 0 1-16,5-10-17 15,-1 1-6-15,0-4-27 16,0 0-12-16,-6 1-84 15</inkml:trace>
  <inkml:trace contextRef="#ctx0" brushRef="#br0" timeOffset="4827.297">20549 6375 296 0,'-14'-40'110'0,"14"37"-86"0,0-4 22 0,0 7 4 0,0 0-18 16,0 0-4-16,4 0-5 16,-1 10-3-16,1-1-10 15,-1 10 0-15,4 3 1 0,0 3-6 16,0 3-3-16,4 4-1 16,0-1-1-16,3 0 0 15,0-3 2-15,0-2-17 16,-3-8-6-16,-1 1-43 15,1-6-19-15</inkml:trace>
  <inkml:trace contextRef="#ctx0" brushRef="#br0" timeOffset="5108.356">20951 6325 372 0,'0'0'140'0,"4"-3"-109"0,-4 6 11 0,0-3-1 15,0 7-10-15,-4 5-1 16,-6 7-14-16,-11 12-7 16,-11 16-6-16,-10 25 0 0,-4 1 2 15,0 5-2-15,4-3-2 16,3 4-3-16,4 2-1 15,3-2-29-15,11-11-14 16,6-8-34-16,8-13-12 0,11-12-61 16</inkml:trace>
  <inkml:trace contextRef="#ctx0" brushRef="#br0" timeOffset="5607.506">21459 6143 220 0,'-24'16'85'0,"17"-10"-66"0,3 1 14 16,8-7 2-16,6 0-1 15,8-7 2-15,7-2-8 16,10-7-3-16,21 1-14 15,11 2-7-15,0 7-2 0,-7 6 0 16,-7 3 1-16,-7 3-59 16,-3 1-24-16,-8-1-53 15</inkml:trace>
  <inkml:trace contextRef="#ctx0" brushRef="#br0" timeOffset="5826.169">21456 6432 308 0,'3'6'115'0,"19"-6"-89"0,9-6 12 0,-9 0 1 16,16-4-14-16,15 1-3 16,4-1-12-16,-4 1-6 15,-4 3-3-15,-10-1-10 0,0 4-4 16,-8-3-64-16,5 0-26 15,2-4-32 1</inkml:trace>
  <inkml:trace contextRef="#ctx0" brushRef="#br0" timeOffset="6575.225">22560 5795 244 0,'-35'0'90'0,"28"-3"-70"0,0-3 17 0,7 6 4 15,0-3-15-15,7-3-3 16,7-7 0-16,18-3 2 16,14-6-13-16,10 1 4 0,7 2 4 0,-3 3-5 15,-3 16 0-15,-4 0-7 16,-7 9-3-16,-11 10 6 16,-10 0 3-16,-18 0 6 15,-7 0 4-15,-7 3-14 16,-7-4-6-16,-4 1-3 15,-3 0 1-15,0 0-3 16,-1-3 0-16,5-1 1 16,3-2 0-16,3-1-3 15,8 1 2-15,3-4-1 16,7 7-2-16,7-4 3 16,3 4 0-16,5 0-2 0,-1 3 2 15,3 3 1-15,1 3 2 16,-4 12-3-1,-3 1 0-15,0 3 1 0,-8-4 0 16,-6-2 2-16,-8-4 1 0,-3-3 1 0,-7-6 0 16,-4 3 0-16,-10-9 0 15,-7-3-5-15,-11-4 1 16,-3 0 0-16,-4-2 0 16,7-4 0-16,7 0 0 15,7-3-27-15,11 0-11 16,10-3-30-16,11 0-12 15,15 0-76 1</inkml:trace>
  <inkml:trace contextRef="#ctx0" brushRef="#br0" timeOffset="7103.085">23781 5886 272 0,'0'-25'104'0,"3"13"-81"0,8-7 7 16,-4 10-1-16,0-7-5 16,0-3 1-16,4 6 1 15,-4 1 3-15,-4-1-15 16,-3 4 5-16,-7 3 4 0,-10-1-6 15,-5 7-2-15,-6 4-4 16,-11 8 0-16,-3 4-6 0,0 9-1 16,-1 6 0-1,5 16 0-15,2 13-5 16,8 9 1-16,7 3-2 0,10-3 0 16,11-9 4-16,7-1 1 15,7-9-1-15,8-6 1 16,9 0-2-16,5-9-1 15,6-10 1-15,0-13 1 16,1-2-1-16,-1-10 2 16,-7-10 0-16,-7-2 1 15,-3-4 2-15,-18-3 1 16,-10-3-3-16,-22 0-1 16,-17 3-3-16,-15 4-1 15,1 2-4-15,6 7 1 16,8 3 0-16,7 6-1 0,10-3-29 15,11 9-15-15,10 1-26 16,15-1-8-16,21-3-68 31</inkml:trace>
  <inkml:trace contextRef="#ctx0" brushRef="#br0" timeOffset="7497.96">24426 5955 340 0,'-7'-34'126'0,"4"12"-98"0,-8-3 1 0,8 15-7 16,-8 4-9-16,-3 6 0 15,-11 6 1-15,-6 13 4 16,-5 0-10-16,1 16 0 0,0 18-1 15,6 10 1-15,12 2 2 16,13-5-3-16,11-4-2 16,11-2-2-16,7-7 0 0,6 3-2 15,5-12-1-15,-1-13 5 16,7-13 1-16,4-12 11 16,4-9 4-16,-5-10-7 15,-6-9-3 1,-11-22 0-16,-17-23 0 0,-22-8-5 15,-13 3-2-15,-12-10-7 16,-9 3-2-16,-12 19-1 0,-3 16 4 0,11 19-21 16,10 15-7-16,14 13-69 15,18 3-30-15,7 0-35 16</inkml:trace>
  <inkml:trace contextRef="#ctx0" brushRef="#br0" timeOffset="7888.517">25224 5905 320 0,'7'-3'121'15,"3"0"-95"-15,4 0 9 0,-3 0-1 0,3-4-16 16,7 4 0-16,7-6-10 16,11 3-5-1,14-1-2-15,7 4-6 0,0 0 1 0,-7 0-62 16,-7 0-26-16,-4 3-48 16</inkml:trace>
  <inkml:trace contextRef="#ctx0" brushRef="#br0" timeOffset="8258.842">25763 5444 308 0,'-17'-19'115'0,"17"19"-89"0,-4-6 10 0,4 6 18 16,4 10-15-1,6 5-6-15,4 1-3 16,8 0-18-16,9-1 0 0,19 1 1 16,17 0-1-16,3 2 3 31,-3-5-4-31,-7 6-1 0,-10-4 2 16,-11 7 3-1,-15 10-4-15,-13 5-1 16,-15 14-4-16,-17-4-1 0,-14 6-3 15,-11 13-2-15,0 6 1 16,4-3-1-16,6-6-18 16,12-10-8-16,6-9-30 15,8-10-15-15,10-9-53 16,14-12-21-16,3-13 11 16</inkml:trace>
  <inkml:trace contextRef="#ctx0" brushRef="#br0" timeOffset="8748.084">26631 5610 260 0,'7'-9'96'0,"-3"3"-75"0,3-7 19 0,-4 4 4 16,-3-1-5-16,0 1-1 0,0 0-13 0,0 5-5 16,4-2-11-16,3-3-4 0,4 6 1 15,6 3-3-15,4 0-2 16,8 3 0-16,-1 3-1 16,4 7 6-16,-1 15 6 15,-2 6 0-15,-8 10 3 0,-11 0-4 16,-10 0-1-16,-10 3-2 15,-4-3 2-15,-4 6-1 16,-7-9 0-16,1 6-1 16,-1-3 2-16,-3-3-7 15,3-4-2-15,0-2-1 16,4-4 2-16,7-6-3 16,10 3-2-16,11-6 2 15,11-6 0-15,7-7 1 16,10 1 0-16,11-7 2 15,7-3 1-15,0 0-8 16,-7-6-2-16,-8-1-45 16,-2-2-20-16,-5 0-62 0,-6-4-28 15,-4-3 37 1</inkml:trace>
  <inkml:trace contextRef="#ctx0" brushRef="#br0" timeOffset="9029.27">27665 5830 396 0,'10'-9'148'0,"-6"9"-115"0,3 0 6 0,-7 0-3 15,4 3-13-15,-4 3-1 16,-8 3-6-16,-2 7-2 0,-11 3-8 15,-11 9-2-15,-14 0 0 0,-3 16-5 16,-1 3-1-16,8-3 1 16,3 6 0-16,4-6-2 15,7-6 0-15,3-7-47 16,7-6-21-16,8-6-85 16,3-10-69-1,0-9 90-15</inkml:trace>
  <inkml:trace contextRef="#ctx0" brushRef="#br0" timeOffset="9250.666">27245 5767 404 0,'-14'6'151'0,"10"7"-118"0,8 15 9 0,-1-12-3 16,5 6-21-16,2 6-4 15,8 0-9-15,6 4-2 16,8 8-1-16,7 4-2 0,0 3 1 16,0-3-1-16,-8-3 0 15,-6-6-53-15,-7-7-24 16</inkml:trace>
  <inkml:trace contextRef="#ctx0" brushRef="#br0" timeOffset="10209.546">19339 7059 300 0,'7'0'112'0,"-7"0"-87"0,32 3 13 0,-14 0-1 15,-1 0-9-15,1 1 0 16,10 2-4-16,11 3-1 0,10-2-12 16,22-7-2-16,0-7 1 15,-15-2-4 1,46-7-1-16,-21 0-2 16,53-2-3-16,-31 2 1 15,45-6 1-15,-35 13-1 16,7-1-1-16,-25 1-35 15,-7-1-14-15,-17 7-118 16,-15 3-58-16,-10 0 112 16</inkml:trace>
  <inkml:trace contextRef="#ctx0" brushRef="#br0" timeOffset="10731.116">20020 7316 320 0,'14'-16'121'0,"-14"16"-95"0,4-12 7 0,-1 9-3 0,-3-3-6 15,0 2 3-15,-7 1-6 16,-3 0-1-16,-4 3-11 0,-1 0-1 0,-9 6 2 16,6 1-6-16,-14 8 0 15,-13 14-2-15,2 11 1 0,4 14-2 16,4 5-1-16,7 1 1 16,7-4-1-16,10-2-3 15,15-7 2-15,17-10 1 16,18 1 2-16,14-10 1 15,7-6 3-15,-1-9 6 16,9-10 2-16,2-10-1 16,-6-5 0-16,-8-7-7 15,-17-6-2-15,-22-10 11 16,-20-5 5-16,-18-1-10 16,-11 0-6-16,-10 10-5 15,-22 6 0-15,-17 12-1 16,7 13 0-16,14 10-5 0,11 2-3 15,17 4-43-15,14 3-20 16,25-7-68-16,25-6-30 16,14-6 37-1</inkml:trace>
  <inkml:trace contextRef="#ctx0" brushRef="#br0" timeOffset="11395.841">23051 6793 220 0,'-11'9'85'0,"11"-9"-66"0,-7 3 14 0,7-3 4 0,0 0-6 16,-4 0-1-16,4 0-1 16,0 0 1-16,0 3-16 15,0 0 10-15,7 0 5 0,8 1 0 16,6-4 1-16,14-4-9 16,4 1 0-16,-7 0-6 15,24-6 1-15,-10-1-7 16,63-8-3-16,-21 2-3 15,61-9-3-15,-37 12 3 16,44-2 0-16,-40 2-4 16,32 7 1-16,-35 0-7 15,-7 6 0-15,-21 0-43 0,-15 3-19 16,-10 0-97 0,-21-3-61-16,-7 0 101 15</inkml:trace>
  <inkml:trace contextRef="#ctx0" brushRef="#br0" timeOffset="11809.542">23876 6915 252 0,'14'-13'96'0,"-14"13"-75"0,4-15 21 0,-4 11 3 15,-4-2-3-15,1 0 1 16,-12 0-10-16,5 3-5 16,-18 6-16-16,-1-3-3 0,-13 18-2 15,-14 17 1-15,6 15 0 16,8 10 2-16,10-1 1 16,15-2-1-16,17-4-1 0,21-9-3 15,25-3-1-15,10-7-3 16,4-12-2-16,4-3 7 15,6-10 5-15,-6-9 0 16,-12 0 1-16,-13-9 4 16,-21-4 1-16,-25 1-9 15,-18-4-3-15,-14 4-4 16,-28 5-2-16,-17 4-2 16,-1 3-1-16,11 3-14 15,14 4-6-15,21-1-52 16,22 0-24-16,27-6-85 15</inkml:trace>
  <inkml:trace contextRef="#ctx0" brushRef="#br0" timeOffset="12401.327">26070 6535 264 0,'-14'25'99'0,"14"-25"-77"0,-3 32 7 0,3-29-1 16,0 6-2-16,0-2 2 16,3-1 4-16,1 0 5 15,13-6-20-15,-3 0 10 0,22-9 4 16,-8-1-8-16,43-12-3 15,-15 7-9-15,46-4-3 16,-24 3-4-16,59-3-3 0,-31 4 0 16,21 2-1-16,-28 4 0 15,14-1 0-15,-25 4-49 16,-10 3-19-16,-15-3-74 16,-27 15-71-1,-8-3 75-15</inkml:trace>
  <inkml:trace contextRef="#ctx0" brushRef="#br0" timeOffset="12827.394">26779 6749 232 0,'11'-22'88'0,"-11"22"-69"0,7-25 13 15,-3 15 0-15,-4 4-6 0,0-3 2 16,-8 2 1-16,5 1 2 16,-15 6-16-1,4 0 0-15,-18 16 1 0,4-4 1 0,-18 16-1 16,-14 16-6-16,7 3-4 16,8 4-1-16,9 5 1 15,12 4-1-15,10-4 0 16,14-3-1-16,21-9 0 15,18-9 2-15,10-7 3 16,0-12 5-16,1-13 1 16,-4-3 0-16,-11-13 1 0,-10-9 7 15,-15-6 3-15,-17-7-12 16,-32-2-5-16,-28 12-9 16,-7 3 0-16,-7 6-5 15,-4 4 1-15,1 8-38 16,13 8-16-16,11 2-42 15,14 6-17-15,15 4-41 16</inkml:trace>
  <inkml:trace contextRef="#ctx0" brushRef="#br0" timeOffset="13543.239">22169 8235 260 0,'-4'-10'99'0,"8"4"-77"0,3 0 11 0,-4 3 2 15,4 3-8-15,0 6 1 16,0 3-2-16,0 1-1 15,0 9-14-15,4-1 2 0,3 1 1 16,4 3-3-16,6 0-1 0,5 0-6 0,2 0-1 16,5 6-1-16,-5-6 1 15,1-3-4-15,-4-3 0 16,-3-4-23-16,-7 1-12 16,-4-7-28-16,-4 3-9 15,1-2-63 1</inkml:trace>
  <inkml:trace contextRef="#ctx0" brushRef="#br0" timeOffset="13824.451">22585 8163 280 0,'-7'-7'104'0,"7"7"-81"0,0 0 9 15,0 10 1-15,0 6-4 16,-4 5 3-16,1 11-6 16,-4 5-4-16,-7 20-12 15,3 9-4-15,-3 9-2 0,0-3-2 16,0 7 1-16,-4-4-2 0,4 3-1 16,3-3 1-16,4-6-1 15,4-9-31-15,3-13-14 16,7-13-54-16,7-15-22 15,4-12 3 1</inkml:trace>
  <inkml:trace contextRef="#ctx0" brushRef="#br0" timeOffset="14099.83">22885 8304 320 0,'-4'-6'121'0,"15"2"-95"0,6-8 7 16,-6 12-3-16,3-3-17 16,7 3-2-16,7 0-5 15,4 3 1-15,4-3-4 16,-1 9-2-16,-3-2 0 0,-8-1-21 15,-6 3-7-15,-8 1-101 16,-6 5-67 0,-8 4 76-16</inkml:trace>
  <inkml:trace contextRef="#ctx0" brushRef="#br0" timeOffset="14279.907">22832 8602 308 0,'14'6'115'0,"7"-6"-89"0,11-3 8 0,-15-3-1 16,5-1-21-16,2 1-6 15,5 0-2-15,2-1-1 16,1-2-1-16,0 0-10 0,-4-4-3 0,0 4-45 16,0-1-18-16,-3 1-55 15</inkml:trace>
  <inkml:trace contextRef="#ctx0" brushRef="#br0" timeOffset="16022.724">23925 8235 212 0,'4'-13'79'0,"-1"4"-61"0,1-4 8 0,0 4 1 15,-1 0-7-15,1-4 0 0,-1 0-9 16,1 4-2-16,-1 0-5 16,1-1 2-16,-4-2 0 0,0 5 9 15,0 1 2-15,-4 0 3 16,1 3 2-16,-4 3-6 15,-4 3 1-15,0 3-1 16,-6 7-1-16,-4 9-5 16,-4 3-2-16,-7 3-6 15,-7 3-2-15,1 1 0 16,-1 12 2-16,0 6-1 16,4 9 2-16,6 4-2 15,8-3-1-15,11-4 3 16,10-6 2-16,10-6-4 0,11-6-1 15,8-4 0-15,2-6 0 16,5-2 2-16,-1-11 1 16,0-5-1-16,1-7-2 15,-1-6 3-15,-3-10 0 16,-4-3-1-16,-4-2 1 16,-6-4 0-16,-7-3 1 15,-8-4-2-15,-6 4-2 16,-8 6 1-16,-7 10-1 15,-6 12-5-15,-12 7 1 16,-2 2 0-16,-5 4-1 16,8-1-12-16,7 1-6 15,10 0-6-15,15-4-2 16,10 4-1-16,10-7 0 16,8-5-44-16,10 2-20 0,8-3-8 15</inkml:trace>
  <inkml:trace contextRef="#ctx0" brushRef="#br0" timeOffset="16507.06">24430 8069 264 0,'-4'-19'101'0,"1"13"-78"0,-4-1 9 15,3 7-3-15,-3 0-4 0,-3 3 2 16,-5 4-4-16,-6 8-2 16,-7 10-11-16,-11 7-9 0,-3 15-1 15,-4-3 6-15,0 6 4 16,7 13-3-16,8 9-2 15,6 3 6-15,14-6 3 16,11-9-5-16,18-10-1 16,17-6-4-16,15-7-1 15,3-5-1-15,0-10 1 16,7-13 4-16,10-9 6 0,4-9 2 16,-3-10 0-16,-8-13-3 15,-10-18-2-15,-11-9-4 16,-17-1-1-16,-14-3-3 15,-22-6-2-15,-21-9-2 16,-17-4 1-16,-4 20-8 16,0 8-2-16,0 26-25 15,7 9-11-15,11 26-51 16,10 5-20-16,8 7-24 16</inkml:trace>
  <inkml:trace contextRef="#ctx0" brushRef="#br0" timeOffset="19629.122">25054 8304 204 0,'-17'-6'77'0,"10"2"-60"0,-4 4 15 0,7 0 2 16,4 0-6-16,-3 0 0 0,3 4 5 16,0-1 3-16,3 0-19 15,5 0 8-15,-1 0 3 16,3 0 0-16,8-3 3 16,7 0 0-16,10-3 1 0,4-3-6 15,3 0-4-15,4-1-10 16,0-2-5-16,3 9-7 15,0 0 0-15,1 0 0 16,-4 0 2-16,-4 0-6 16,-3 0 1-16,-4-3-34 15,-3-4-16-15,-7 7-32 16,-4-3-12-16,-11-3-58 16</inkml:trace>
  <inkml:trace contextRef="#ctx0" brushRef="#br0" timeOffset="24858.967">26091 8000 260 0,'11'-25'96'0,"0"9"-75"0,-1-6 14 0,-3 13 3 16,4-4 2-16,-1 0 3 16,1-2 3-16,0-4 1 15,-1 10-25-15,1-4 11 0,-1 1 7 0,1 2-6 16,-4 4 0-16,0 3-10 15,0 6-3-15,-3 9-6 16,-4 7-1-16,-4 25-6 16,1 16-3-16,-4-1-2 15,3 7-3-15,0-6 1 16,1-1-1-16,-1-5 0 16,1-4 0-16,3-3 0 0,0-7 2 15,0-5-6-15,0-7-1 16,0-6-29-16,0-6-13 15,0-4-17 1,0-9-6-16,0 4-28 0,0-7-11 16,0 0-42-1</inkml:trace>
  <inkml:trace contextRef="#ctx0" brushRef="#br0" timeOffset="26393.48">26670 8018 188 0,'-7'-9'71'0,"3"0"-55"0,1-7 11 15,3 10 3-15,0-4-3 16,0 1 2-16,0 0 1 0,0 2 4 16,0 1-19-1,0 0 5-15,3-1 3 0,4 1-1 16,1 0 1-16,2 0-3 0,1-4-1 15,3 1-4-15,0-1 1 16,4 1-3-16,-1 0 2 16,4-1-6-16,4 7-1 31,3-3-2-31,1 6-1 0,-1 0-1 16,-4 6 0-16,-6 3 2 15,-7 4 1-15,-11 15-1 16,-14 10 1-16,-4 6-4 15,-7 0 0-15,1 6-1 16,-1-3-2-16,-3-3 1 16,3-7-1-16,4-2 0 15,0-7 2-15,6-3-6 16,5-6 1-16,6-3-1 16,8-1 2-16,6-2 5 15,5-4 6-15,2-2-5 16,8-4 0-16,7-3-4 15,6 6-1-15,1-3 1 0,-3-3 2 16,-5 6-1-16,-2-3 2 16,-8-3-20-1,-4 7-6-15,1-7-30 0,0 0-14 16,-4-7-61-16,3 7-26 16,-3 0 32-1</inkml:trace>
  <inkml:trace contextRef="#ctx0" brushRef="#br0" timeOffset="27249.46">27626 8075 236 0,'7'-16'90'0,"-3"10"-70"0,-1-7 21 0,1 7 4 16,-1 0-1-16,-3 0 3 15,0 2-4-15,0 4-2 16,-3 4-22-16,-1 5 2 0,-6 7 2 16,-5 6-6-16,-9 6-2 15,-1 3-8-15,-3 4-3 16,-4-4-2-16,0-3-2 16,4 1 1-16,3-8-1 15,1 5 0-15,3-8 0 16,6 1-3-16,1-3 0 15,4-4-9-15,3-5-3 16,0 2-12-16,0 0-3 16,3-2-15-16,1-4-6 15,-1-3-37-15,4 0-16 16,7 0-16 0</inkml:trace>
  <inkml:trace contextRef="#ctx0" brushRef="#br0" timeOffset="27571.092">27333 7984 272 0,'-10'-9'101'0,"10"2"-78"0,0-2 11 0,3 3-1 15,4-1-1-15,4 1 6 16,-1 0 1-16,8 3 1 15,0 6-22-15,3 9 5 0,0 13 4 16,-3 13-6-16,-4 9-2 16,-4 0-9-16,1 3-4 15,-4-6-3-15,0-6-3 0,4-1-2 16,3 4 1-16,3-6 1 16,1-4 0-16,3-6-16 15,0-3-6-15,4-3-18 16,-7-7-7-16,-1-2-24 15,1-4-7-15,0 0-69 16</inkml:trace>
  <inkml:trace contextRef="#ctx0" brushRef="#br0" timeOffset="29435.328">15864 9461 188 0,'-3'-10'71'0,"6"4"-55"16,1-3 13-16,-1 2 4 0,1-2-8 15,3 6-2-15,0-3-5 16,0 6-1-16,0 0-9 15,0 0 1-15,4 0 4 0,-1 9 4 16,1-9 2-16,0 6 1 16,10-3 0-16,-4 7-5 15,12-4-1-15,-8 0-2 16,14 1 0-16,11-1-4 0,0 0 0 16,3-3-3-16,1-3 0 15,-12 0 1-15,26 0 1 16,-11 0-1-16,28-3-1 15,-18 0-1-15,61-3 2 16,49-10-3-16,17 0 0 16,1 4-1-16,24-4-2 15,7 1 1-15,18 2-1 16,11-3 2-16,6 4 1 16,32-1 1-16,4 1 0 15,7 2-2-15,25 1 1 16,10 0 0-16,7-1 1 15,7-2 0-15,25-4 2 0,28-3 1 16,11-3 1-16,21-6-4 16,21-7-3-16,92-2 0 15,-11-1 1-15,-7-3-1 16,7 10-1-16,29 3 1 16,17 6-1-16,0 16 2 15,-3 6 1-15,27 3-4 16,12 12-1-16,-8 11 1 15,11-1 2-15,25 12-2 16,-26 1 0-16,15 3 1 16,15-4 0-16,1011 70 0 0</inkml:trace>
  <inkml:trace contextRef="#ctx0" brushRef="#br0" timeOffset="37171.896">17314 10264 200 0,'-14'-7'77'0,"11"1"-60"0,-4 3 15 16,3 0 4-16,1 0 2 15,-1-4 4-15,1 1-3 16,-1 3 0-16,0-3-21 16,1-4 3-16,3 7 2 0,0-3-1 15,3-4-1-15,5 1-3 16,6 0-1-16,10-7-3 0,15-3-1 16,14 3-1-16,7 4 0 15,4 6-6-15,-4 6-4 16,3 6 1-16,-3 3 0 15,-7 4 1-15,-11-1 0 16,-14 4 9-16,-13 3 6 16,-19 3-4-16,-14 3 0 15,-6 3-7-15,-8 3 0 16,-10 7-5-16,-11 6-2 16,-4 3-3-16,8-9 1 15,7-1 1-15,6-5 2 16,15-4-3-16,14-9-2 0,11-1-1 15,10 1 0-15,10-3 3 16,5 0 2-16,2-1 0 16,5 4 2-1,-1 0-2-15,0 0-1 0,-3 0-2 16,-4 3 1-16,-3-1 1 16,-8 1 2-16,-6 0 1 15,-7 0 1-15,-11-3 4 16,-8 6 3-16,-6-6-4 15,-10-3-2-15,-15-4-2 16,-14 1-3-16,-7-1 1 16,0-2-1-16,7-4-3 15,7-3 0 1,7-3-29-16,11 0-12 16,13 0-37-16,15 0-16 15,11 0-30-15,24-9-11 16,11 6 13-1</inkml:trace>
  <inkml:trace contextRef="#ctx0" brushRef="#br0" timeOffset="37699.719">18584 10235 288 0,'11'-37'110'0,"-11"21"-86"0,0-6 13 16,-4 13 0-16,-3-4 2 16,-3 4 3-16,-8-1-5 0,-10 7 0 15,-7 6-21-15,-8 4 2 0,1 5 0 16,0 7-8-16,-1 6-3 15,-3 13-4-15,-3 21-3 16,-4 20-2-16,-3 5 1 0,3 4 1 16,10 6 2-16,19 0-1 15,20-9-1-15,22-16 1 16,17-13 1-16,7-12 1 16,18-9 3-16,11-17-1 0,3-8 0 15,-3-16 1-15,-8-16 3 16,-10-13 2-16,-7 1 1 15,-14-4-4-15,-11 0 0 16,-11 1-5-16,-17 2 0 16,-21 4-1-16,-25 12 1 15,-10 10-4-15,-8 15 0 16,-6 10-1-16,-1 15-2 16,11 13-2-16,14 6-1 15,21 0-27-15,22-9-13 16,17-10-19-16,17-12-7 15,12-13-45-15,20-12-17 0,8-10 12 16</inkml:trace>
  <inkml:trace contextRef="#ctx0" brushRef="#br0" timeOffset="37996.581">19149 10389 312 0,'10'-25'115'0,"-6"19"-89"0,-4 6 16 15,0 0 2-15,-4 6-7 0,-3 10 3 16,-3 2 0-16,-8 11 0 16,-7 5-22-16,-6 13-4 0,-8-3 0 15,-3 0-6-15,-1-3 0 16,1 3-4-16,3-4-1 15,7 10-8-15,4-6-2 16,7-3-36-16,0-6-16 16,7-7-25-16,3-6-9 15</inkml:trace>
  <inkml:trace contextRef="#ctx0" brushRef="#br0" timeOffset="38224.536">18708 10282 400 0,'3'-15'151'0,"4"15"-118"0,11 9 9 31,-7-3-3-31,3 7-16 16,7 15-1-16,-3 19-9 15,-1 13-3-15,1-4-5 16,3 1-2-16,4-7 1 0,3-3-2 0,4-3-2 15,-1-7-32-15,5-8-16 16,-5-11-53-16,5-2-21 16,3-3-33-1</inkml:trace>
  <inkml:trace contextRef="#ctx0" brushRef="#br0" timeOffset="39394.224">19692 10565 248 0,'-3'-10'93'0,"3"4"-72"0,3-4 9 16,1 4 2-16,-4 6-3 16,3-3 5-16,4 3-3 15,4 3 1-15,-1 3-18 16,8 4 5-16,3-1 4 0,7-2-3 15,8-4 0-15,6-6-9 16,0-4-4-16,1 1-2 16,-1-3-1-16,7 2-13 0,-6 1-7 15,-1 0-38-15,-3 3-15 16,0-1-19-16,-4 4-6 16,0 0-24-1</inkml:trace>
  <inkml:trace contextRef="#ctx0" brushRef="#br0" timeOffset="40027.604">21071 10220 196 0,'7'-19'74'0,"4"9"-58"0,3-8 18 16,-3 11 6-16,3-8-3 15,0-4 0-15,0-3-12 16,0-3-5-16,-3 3-11 15,-4 0 3-15,-4 0 3 0,-3 3 2 16,-3 0-1-16,-4 4 0 16,-4-1 0-16,-3 7 0 15,-4 9 3-15,4-4-5 16,-10 8 0-16,-8 14-4 16,-7 11 1-16,-10 11-6 15,-8 4-1-15,-3 6-2 16,4 10-2-16,6 22 1 0,5-1 1 15,9 7 8-15,15-16 3 16,14-9-4-16,21-4-1 16,25-12-2-16,17-9-1 15,4-4-3-15,0-15 1 16,4-13 2-16,-1-9 4 16,1-6 0-16,-8-7 2 15,-13-6-4-15,-15 0-2 16,-18-6 2-16,-17 0 2 15,-14-3-4-15,-7 5-3 16,-14 14-4-16,-18 15 1 16,-18 13-1-16,1 9 0 15,9 3-3-15,16 0 1 16,13-3-29-16,18-3-11 0,24-12-37 16,32-1-16-16,18-18-74 15</inkml:trace>
  <inkml:trace contextRef="#ctx0" brushRef="#br0" timeOffset="40499.489">21766 9734 284 0,'7'-19'107'0,"1"13"-83"0,-5 2 13 16,-3 4 1-16,-3 4-7 16,-8 5 2-16,-7 10-6 15,-6 15 1-15,-5 26-16 16,-2 21 6-16,2 10 5 0,5 16-6 15,6 12 1-15,11-3-11 16,11-9-2-16,13-1-5 0,22 1-1 0,17-16-32 16,8-19-15-16,3-6-38 15,11-19-16-15,13-25-44 16</inkml:trace>
  <inkml:trace contextRef="#ctx0" brushRef="#br0" timeOffset="41255.831">22264 10220 236 0,'21'-22'88'0,"-10"6"-69"0,3-3 6 0,-7 10-2 16,-7-4 0-16,-4 1 6 0,-3 2-3 15,-7 7-1-15,-11 6-13 16,-3 4 3-16,-4 2 3 0,1 7-8 16,2 6-3-16,1 6-2 15,0 16 1-15,3 9-5 16,4 10-1-16,3 6 0 16,11-7 0-16,7-8-3 15,15-7 2-15,13-10 5 16,14-8 2-16,11-7 0 15,0-10 1-15,0-3 9 16,-7-12 5-16,-8-6 0 16,-6-10 2-16,-7-3-4 0,-11-6-2 15,-10-7-7 1,-15 1-2-16,-14-1-4 16,-14 7-1-16,-6 9-1 0,-5 19-2 15,1 19-4-15,7 6-2 16,6 7-2-16,8-1 2 15,10 7-16-15,11-7-8 16,11-6-15-16,13-9-5 16,12-10-6-16,10 0-3 15,6-12-77 1,5 3-36-16,-4-13 89 16</inkml:trace>
  <inkml:trace contextRef="#ctx0" brushRef="#br0" timeOffset="41646.372">22786 10072 276 0,'-18'-9'104'0,"4"12"-81"0,-14 6 9 15,17 1 1-15,-10 9-10 16,-3 3 1-16,-5 6-7 15,1 6 0-15,3 10-10 16,4 13 0-16,0 8 3 0,10 4-4 16,11-9 2-16,11-10-3 0,21-9 0 15,14-10-3-15,10-9 1 16,4-9 2-16,-3-10 4 16,-1-9 7-16,0-13 2 15,1-13-7-15,-11-11-2 16,-15-4-5-16,-13 0-1 15,-18-4 1-15,-14-5 2 16,-11-7-8-16,-14-6 0 16,-17 6-2-16,-11 16 2 15,0 22-1-15,7 22-1 16,14 6-17-16,11 16-7 16,14 0-27-16,14 3-10 15,17-3-89 1</inkml:trace>
  <inkml:trace contextRef="#ctx0" brushRef="#br0" timeOffset="42068.136">23322 10257 320 0,'-17'-6'121'0,"13"6"-95"0,4 3 3 0,4-3-8 15,6 0-8-15,4 3 0 16,11 0-5-16,7 1 0 16,10-1-5-16,14 0 0 0,11 0 1 15,-3 0-5-15,-8 3-1 16,-6 1-48-16,-11-1-19 15,-4 0-73-15</inkml:trace>
  <inkml:trace contextRef="#ctx0" brushRef="#br0" timeOffset="42365.424">23985 9840 292 0,'0'-25'110'0,"4"22"-86"0,-1 3 16 15,1 0 2-15,3 3-10 0,-3 7-1 16,-1 8-9-16,-3 17-1 16,0 18-12-16,-3 7-1 0,-5 2-1 15,-2 7-3-15,-1 10-1 16,1-1-3-16,-1 1-1 15,4-7-8-15,4-13-4 16,3-12-33-16,7-15-13 16,7-14-57-1,10-8-68-15,5-20 58 16</inkml:trace>
  <inkml:trace contextRef="#ctx0" brushRef="#br0" timeOffset="42771.504">24306 9897 280 0,'22'-22'104'0,"-8"12"-81"0,14-5 5 16,-14 5-2-16,7 1 0 15,7-1 7-15,4 4-3 16,0 6 0-16,-4 6-17 15,-3 7 3-15,-11 21 4 0,-7 10 2 16,-14 13 2-16,-7-4-7 16,-7-3 0-16,-4-3-6 15,-3-3 1-15,0-6-7 16,-1 3-3-16,1-10-1 16,7-3-1-16,7-3 0 15,7 3 2-15,3 1 1 0,8-4 1 16,6-3-2-16,4 0 1 15,4-4-2-15,7 1 2 16,7-3-4-16,3-4 0 16,4-5-10-16,-4-4-5 15,-3-6-32-15,-1-4-14 16,-2-2-38-16,2 0-14 16,-6-1-28-1</inkml:trace>
  <inkml:trace contextRef="#ctx0" brushRef="#br0" timeOffset="43099.652">25234 10057 416 0,'14'-32'156'0,"-10"23"-121"0,-8 3 8 15,4 6-6-15,-3 3-24 16,-8 6-5-16,-10 10-5 0,-11 6-3 16,-7 9 1-16,-3 4-1 0,0-3 0 15,3 8 0-15,4 5 0 16,3 2 0-16,4 0 0 15,3 0-20-15,4-12-9 16,3-1-40-16,4-5-16 16,4-10-77-1</inkml:trace>
  <inkml:trace contextRef="#ctx0" brushRef="#br0" timeOffset="43339.083">24846 10044 392 0,'-3'9'145'0,"6"4"-112"0,4 12-1 15,0-12-9-15,0 5-14 16,4 4-3-16,-1 3-3 16,-2 4-3-16,-1 2 1 15,-4 0-1-15,4 4 0 0,-3 2 0 16,3 1 2-16,0 0-23 15,3-13-11 1,5 0-25-16,2-13-12 0,8-12-78 16</inkml:trace>
  <inkml:trace contextRef="#ctx0" brushRef="#br0" timeOffset="43653.858">25245 9596 332 0,'21'-10'126'0,"-3"20"-98"0,10 12 17 16,-14-7 1-16,4 7-5 16,6 10 0-16,4 5-9 15,1 26-3-15,-1 18-16 16,-3 1-3-16,-8 3 0 0,-6 2-6 15,-4 11 0-15,-7-4-2 16,-7-7-2-16,-4-18-10 16,-3-3-6-16,0-9-14 0,0-10-4 15,3-10-22-15,1-5-7 16,3-10-237 0,14 0 157-1</inkml:trace>
  <inkml:trace contextRef="#ctx0" brushRef="#br0" timeOffset="44154.119">26254 9834 296 0,'-4'0'110'0,"11"6"-86"0,4-3 13 0,-1-3 0 15,8 0-11-15,7 0-1 16,21-9-10-16,10 6-4 16,8-3-6-16,-4-4-4 0,-8 7 0 15,-6-3-26 1,-10 6-10-16,-12 0-35 16,-6 0-16-16,-11 9-38 15</inkml:trace>
  <inkml:trace contextRef="#ctx0" brushRef="#br0" timeOffset="44336.456">26282 10041 236 0,'-32'31'90'0,"22"-12"-70"0,3 6 21 16,7-15 4-16,3 2-12 16,8-3-4-16,6 1-13 15,15-4-3-15,28-6-7 16,14-6-4-16,0-7 1 0,-3-2-24 15,-4 2-8-15,0 1-63 0,3 2-28 16,-10 1 14 0</inkml:trace>
  <inkml:trace contextRef="#ctx0" brushRef="#br0" timeOffset="44762.365">27206 9486 260 0,'-42'-6'99'0,"31"3"-77"0,1-1 15 0,10 4 3 16,0 0-7-16,7-3 1 15,7-3-2-15,4 0 0 16,6-1-17-16,8 1-2 0,14 0-2 15,10-4-4-15,11 10 1 0,-3 10-1 16,-4 2 3-16,-7 7 4 16,-7 9 3-16,-15 7-3 15,-10 6 2-15,-10 6 0 16,-11 3 2-16,-14 0-8 16,-14 13-3-16,-18 6-4 15,-7 0 0-15,0 0-2 16,4-7-1-16,6-8-2 15,8-4 1-15,7-6 1 16,10-7 0-16,11-5-18 16,11-13-5-16,10-7-29 15,7-6-9-15,0-6-91 16,4 10-74 0,-4-10 82-16</inkml:trace>
  <inkml:trace contextRef="#ctx0" brushRef="#br0" timeOffset="45368.844">28021 9727 288 0,'-17'-6'110'16,"17"-3"-86"-16,-4-4 7 0,4 10-4 0,4-6-9 16,-1-7 2-16,1 3 0 15,3-2 0-15,0-1-11 16,3-3 1-16,4 4 3 0,4-4-1 15,3 6 1-15,4-3 1 16,3 7 2-16,4 0-5 16,7-1 1-16,7 7-5 15,-8 6-2 1,-6-3 0-16,10 19-1 16,4 16 9-16,-14 5 6 15,-14 4-4-15,-18-3 2 16,-18 6-6-16,-17 6 1 15,-8 10-7-15,1-10-1 16,-7 4 2-16,-1-7 3 16,1-6 0-16,3-3 2 15,7-7-6-15,7 1-3 16,8-7-4-16,10 0-1 0,10-3 4 16,11-3 3-1,11-3 3-15,10-7 1 16,11-5 0-16,14-7 0 0,14 0-7 15,3-7 0-15,-3 7-6 16,-3 0 1-16,-8 0-40 16,-6 0-18-16,-8 0-26 15,-3 0-8-15,3 7-82 16</inkml:trace>
  <inkml:trace contextRef="#ctx0" brushRef="#br0" timeOffset="47095.399">20553 9887 304 0,'-4'3'112'0,"4"-6"-87"0,4 3-7 0,3-9 57 16,3-4-26-16,8-2-11 15,10-4-10-15,15-6-18 16,17-7 2-16,7-5 4 0,7-10-2 15,17-3 0-15,19-4-8 16,-1 13-2-16,4 7-2 16,11 18-2-16,-4 19 1 15,-11 19-1-15,-14 10 0 16,-3 2 0-16,-4 7-3 16,-7-7 2-16,-7-5-1 15,-10 2 0-15,-15-6-9 16,-7-3-5-16,-10-3-36 15,-11-10-14-15,-6 1-30 0,-1-1-10 16</inkml:trace>
  <inkml:trace contextRef="#ctx0" brushRef="#br0" timeOffset="47561.46">20757 9724 268 0,'-42'3'101'0,"39"-3"-78"0,-4 0 11 16,7 0 1-16,0 0-12 16,0 0-1-16,0 0 0 15,7-3 3-15,7-3-13 0,7-3 6 0,11-4 5 16,6-6-6-16,8-6 1 16,4-9-5-16,17-4 0 15,28-6-3-15,14 13 1 16,36-7-4-16,17 7 1 15,29 3-3-15,13 9 0 16,19 6-3-16,-51 10 1 0,-37 0-4 16,73 15 0-16,-53-2 3 0,39 18 1 15,-46-9-4-15,11 22 1 16,-39-13 2-16,-11 6 1 16,-24-12-28-16,-18 7-12 15,-14-8-33-15,-14 5-13 16,-8-8-80-1</inkml:trace>
  <inkml:trace contextRef="#ctx0" brushRef="#br0" timeOffset="48731.949">18292 11819 272 0,'-25'0'104'0,"21"0"-81"0,4-3 12 0,0 3-2 0,0 0-9 16,4-4-2-16,3-2 1 15,7 0 0-15,11-4-12 16,10-2 2-16,11 3 3 0,7-1-2 16,-4 4 2-16,-3 6-5 15,-4 0 1-15,-6 9-1 16,-12 13 1-16,-13 6 5 15,-8 7 1-15,-10 6-5 16,-7 6-3-16,-7-7-3 0,0-5-2 0,0-4-3 16,3-6-2-16,4-3 1 15,7-3-1-15,3-6-3 16,4 6 2-16,7-4-4 16,4 1 1-16,7 3 2 15,3 3 1-15,0 3 1 16,4 9 2-16,-1 4-1 15,1 3-1-15,-4-1 1 0,-3-2 1 16,-7-7 8-16,-8-2 5 16,-6-4 2-16,-5-3-1 15,-2 3-6-15,-8-6-4 16,-6-4-3-16,-8-2-3 16,-7-1 1-16,-7 1-1 15,-3-4-7-15,3 1-3 16,4-4-16-16,10-3-9 15,7-3-19-15,11 0-6 16,14 0-14-16,21-9-4 16,14-4-48-1,15-15-46-15,10-7 69 16</inkml:trace>
  <inkml:trace contextRef="#ctx0" brushRef="#br0" timeOffset="49212.674">19385 11781 288 0,'14'-31'107'0,"-7"15"-83"0,0-3 6 15,-7 7-3-15,0-1-2 16,-3 1 4-16,-8 2 2 16,-3 4 3-16,-7 6-18 15,-7 6 0-15,-4 10 0 0,0 9-2 16,1 19 0-16,-5 19-6 15,-3 9 0-15,1 3-5 16,-1 10-2-16,0 15 0 16,11 3-1-16,10-12 0 15,18-12 2-15,14-13-3 0,11-10 0 16,7-12 1-16,7-13 2 16,6-9-1-16,8-6 2 15,-3-13 2-15,-4-3 2 16,-11-9 3-16,-10-10 4 15,-15 0-2-15,-13-3 3 16,-15-3-4-16,-10-6 1 16,-8 2-9-16,1 11-2 15,-4 2-1 1,-3 10 0-16,3 9-3 16,4 6 0-16,10 4-9 15,11-1-5-15,11 1-20 16,10-4-9-16,7 1-15 15,7-1-7-15,11 0-56 16,14-5-66 0,3-8 58-16</inkml:trace>
  <inkml:trace contextRef="#ctx0" brushRef="#br0" timeOffset="49465.64">20084 12048 356 0,'10'-54'132'0,"-6"35"-103"0,-1 1 7 0,-3 11 5 16,-7 14-15-1,-3 11-6-15,-8 11-5 16,-7 5-9-16,-6 4-2 0,-5 3 0 16,1 6 0-16,0 9 0 15,-1 7-5-15,5-4 1 16,2-2-13-16,5-7-5 15,3-6-32-15,3-7-15 16,4-5-211-16,14-10 133 16</inkml:trace>
  <inkml:trace contextRef="#ctx0" brushRef="#br0" timeOffset="49668.651">19692 11947 384 0,'0'-22'143'16,"7"29"-112"-16,7 15-3 0,-7-7-9 0,7 10-15 16,4 4 0-16,7 8-4 15,3 1-1-15,0 3 1 16,4 2 0-16,0 8 2 0,-4-1-30 16,0-3-13-16,0-10-48 15,8-8-20-15,6-17-16 16</inkml:trace>
  <inkml:trace contextRef="#ctx0" brushRef="#br0" timeOffset="50060.832">20648 12066 304 0,'-32'-3'112'0,"22"10"-87"0,-4 5 9 0,10-6-1 0,1 4-10 15,3-1-1-15,3 1-8 16,8-1-4-16,10 0-5 16,14-5-4-16,15 2 0 0,6-6-4 15,0 0 0-15,-3 0-49 16,0 0-22-16,7 0-71 15</inkml:trace>
  <inkml:trace contextRef="#ctx0" brushRef="#br0" timeOffset="50652.97">21230 11722 264 0,'-49'-4'99'0,"38"4"-77"0,4 4 18 0,7-4 2 15,0 0-11-15,7 0-1 0,7 0-4 16,11-4-1-16,10 1-14 15,8 3 0-15,-1 3 2 0,-3 4-3 16,-4 2 2-16,-10 10 6 16,-8 6 6-16,-10 3-2 15,-7 4-1-15,-7 5-7 16,-7-2-4-16,-3-4-12 16,3-6-4-16,3-6 7 15,0 0 4-15,4 0-2 16,4 2-2-16,6-2 0 0,8 3-1 15,3 3-5-15,4 4 1 16,3 2 2-16,0 3 3 0,0 4-2 16,0 3 0-16,-3 0 1 15,-4-4 2-15,-3-2 3 16,-8-4 4-16,-3-6 7 0,-7-3 2 16,-7-3-7-16,-11 0-4 15,-6-7-4-15,-12 4 0 16,-6-13-4-16,-4 3 0 15,0-12 1-15,11 6 2 16,6-9-19-16,12 5-8 16,6-2-20-16,7 6-10 15,8-3-3-15,14-3-2 16,10-4-14-16,17 1-5 16,8-4-50-1</inkml:trace>
  <inkml:trace contextRef="#ctx0" brushRef="#br0" timeOffset="51103.753">22024 11762 288 0,'11'-44'107'0,"-8"26"-83"0,4-4 21 16,-3 15 5-16,-4 1-12 15,-4 6-2-15,-3 6-14 16,-4 7-6-16,-6 9-9 16,-4 6-1-16,-8 19 4 0,-6 16-6 15,-4 9 0-15,1-3 0 16,2 19 2-16,12 6-3 16,13-6-2-16,15-10 0 0,13-12 1 15,11-13-1-15,8-12-1 16,2-10 1-16,1-12 1 15,0-10 1 1,3-5 3-16,-3-8 3 0,-7-8 5 16,-7-4 1-16,-15-6 3 15,-10-3-4-15,-10 0 0 16,-8 0-8-16,-7 3-2 16,-6 3-2-16,-5 10 1 15,-6 12-7-15,0 13-1 16,3 6-3-16,4 6 2 15,10 0-27-15,7-6-13 16,11 6-29-16,11-9-11 16,13-3-80-16</inkml:trace>
  <inkml:trace contextRef="#ctx0" brushRef="#br0" timeOffset="51543.178">22571 11775 304 0,'10'-44'115'0,"-6"31"-89"0,-4 4 3 0,0 9-4 15,-4 0-9-15,-3 3 3 16,-3 3 7-16,-8 7 4 15,0 9-16-15,1 9 3 0,-4 16 3 16,-1 10-2-16,1 9-1 16,0-7-3-16,11 7 1 15,6 3-6-15,11 0-1 16,11-13-4-16,3-2-1 16,14-10-1-16,11-16-2 0,10-9 3 15,4-19 2-15,-3-19 2 16,-4-3 1-16,-7-10-2 15,-8-2 1-15,-6-7-2 16,-14-6 0-16,-11-16-3 0,-18-12-2 16,-17-6 1-16,-18 12 1 15,-10 9-3-15,-1 13 0 0,11 16-4 16,4 12-1-16,7 3-37 16,10 16-16-16,4 0-74 15,17 13-29-15,15-1 16 16</inkml:trace>
  <inkml:trace contextRef="#ctx0" brushRef="#br0" timeOffset="52230.034">23209 12070 204 0,'-14'3'77'0,"11"-3"-60"0,3 0 15 0,0 0 4 16,7 0 4-16,7-3 5 16,3-1-2-16,8 1-2 31,7-3-22-31,3 0 2 0,4-1 0 16,3 1-9-16,8 3-4 0,3 0-5 15,0 0 0-15,-1-3-2 16,-6 6-1-16,-7-4-2 15,-7-2 1-15,-7 6-17 16,-8-3-8-16,-3-3-39 16,-7-4-16-16,-10 7-59 15</inkml:trace>
  <inkml:trace contextRef="#ctx0" brushRef="#br0" timeOffset="52715.474">23463 11753 260 0,'-3'-13'99'0,"3"7"-77"0,3-3 18 0,-3 9 24 15,11 0-14-15,-1 6-15 16,1 6-8-16,0 23-17 16,-4 15-4-16,-7 10 0 0,0 6-3 15,-4-7-2-15,-3 1 0 16,0-4 1-16,3 4-12 15,1-13-6-15,3 0-33 16,7-13-16-16,11-9-85 16</inkml:trace>
  <inkml:trace contextRef="#ctx0" brushRef="#br0" timeOffset="53418.244">24056 11671 232 0,'-21'0'88'0,"14"0"-69"0,-4-3 24 0,8 0 7 16,-1 0-4-16,1 0 0 15,3 0-10-15,0 3-5 16,7 0-17-16,3 3 4 0,8 0 5 16,10 0-6-16,7 3 1 15,11 1-7-15,0-1-1 16,0-3-4-16,3 0-1 16,1 0-1-16,3 0 2 15,-8 1-1-15,-2 2 2 16,-8 6 2-16,-10 10 2 15,-15 19-3-15,-10 12-3 0,-14 10-2 16,-7-3-3-16,-4-4 1 16,1 4 1-16,-5-7-1 15,5 0-1-15,3-9-2 16,3-6 1-16,7-7-23 16,4-6-10-16,4-3-15 15,3-6-5-15,3-7-13 16,4-2-5-16,4-1-76 15</inkml:trace>
  <inkml:trace contextRef="#ctx0" brushRef="#br0" timeOffset="53949.373">24860 11627 264 0,'-7'0'101'0,"11"-3"-78"0,-1-3 4 0,-3 6-1 15,4 0-6-15,-1-3 0 16,1-3 3-16,-4 6 0 16,7 0-12-16,0-10 4 0,0 7 5 15,4-3-5-15,3 6 2 16,3-3-6-16,5 6 1 15,-5-3-3-15,4 9 0 16,-3 10 1-16,-4 0 1 16,-10 6 1-16,-8 3 0 15,-7 7-2-15,-3 15 1 16,-3 0-6-16,-4 3-3 16,-1-6 1-16,-2-3 0 0,-5-3-1 15,-2-7 1-15,-1-2-4 16,0-4-2-16,8-6 2 15,6-3 0-15,7 0-2 16,8-4 0-16,6 1 2 16,11-3 2-16,4-1 2 15,7-3 3-15,7-5 1 16,10-4 1-16,11-4-2 16,3 1-1-16,-3 0-3 15,-3 0-2-15,-5-3-24 16,-9 3-9-16,-8 0-32 15,-7-1-11-15,0 4-97 16</inkml:trace>
  <inkml:trace contextRef="#ctx0" brushRef="#br0" timeOffset="54305.915">25710 11903 356 0,'15'-28'134'0,"-5"12"-104"0,-3 7 20 16,-7 9 4-16,0 0-23 15,-3 9-5-15,-8 10-12 16,-10 10-4-16,-7 5-5 16,-8 4-2-16,-6-4 3 0,0 10-1 15,3-3 0-15,4-4-3 16,3 1 1-16,4 0-4 16,3-4-2-16,4-6-20 15,3-6-8-15,8-3-46 0,-1-6-18 16,8-7-69-1</inkml:trace>
  <inkml:trace contextRef="#ctx0" brushRef="#br0" timeOffset="54513.817">25315 11809 388 0,'-7'-3'145'0,"11"3"-112"0,3 13 8 0,0-7-3 15,4 7-18-15,3-1-1 16,7 23-9-16,3 2-4 0,5 4-3 0,-5 0-3 0,-2 6 1 16,-5-3-6-16,-3 0-1 15,0-4-24-15,1-2-10 0,2-10-28 16,8-9-10-16,10-3-73 16</inkml:trace>
  <inkml:trace contextRef="#ctx0" brushRef="#br0" timeOffset="55173.541">26155 11725 284 0,'3'-7'107'0,"8"7"-83"0,10-3 17 0,-7 3 2 16,8 0-10-16,2 0-2 16,11 0-13-16,11 0-4 31,11 0-8-31,-1 3-6 0,-3 1-1 16,-3-1-6-16,-8 3-3 15,-10-3-34-15,-4-3-14 16,-7 6-89-1</inkml:trace>
  <inkml:trace contextRef="#ctx0" brushRef="#br0" timeOffset="55372.339">26261 11960 272 0,'-4'12'101'0,"15"-5"-78"0,6-1 20 16,-2-6 5-16,6 0-19 15,21-3-6-15,7-4-14 16,4 1-6-16,0 0-2 16,-3 0-8-16,-8 3-3 0,-7-1-34 15,-3 1-16-15,-4 0-75 16</inkml:trace>
  <inkml:trace contextRef="#ctx0" brushRef="#br0" timeOffset="59105.306">27107 11301 272 0,'-21'-6'101'0,"21"3"-78"0,0 3 13 15,0 0 2-15,0 0-5 16,4-3 1-16,3 3-6 15,0 0 0-15,4 0-16 16,3 0 4-16,0 0 2 0,7 0-4 16,4 0 2-16,6-3-5 15,15 0-1-15,14-1-6 16,7 1-1-16,0 3-1 16,-7 3-2-16,-10 4 1 0,-5 2-1 15,-13 4 0-15,-7 2 2 16,-11 7 1-1,-7 6 1-15,-7 4-2 0,-11 5 1 16,-10 4-2-16,-10 0-1 16,-15 0 1-16,-4 3 1 15,1 6-3-15,7 6 0 16,-1 7 1-16,8 0 0 16,7-7-3-16,10-3 2 15,8-12 1-15,6-9 0 16,4-4-5-16,0-9 1 15,4-7-22-15,-1-2-8 16,1-7-49-16,-1 0-21 0,4-9-50 16</inkml:trace>
  <inkml:trace contextRef="#ctx0" brushRef="#br0" timeOffset="59731.059">27880 11464 244 0,'-21'-3'93'0,"14"0"-72"0,0 0 9 0,3 0 2 15,1 0-7-15,-1 0 3 16,4-4-10-16,7 1-3 15,4-3-8-15,6-4 4 0,8 1 2 0,7-1 0 16,7 4 0-16,3-1-3 0,0 1 1 16,1 6-4-16,-4-4 1 15,-4 7-1-15,-7 7 1 16,-3-4 0-16,-8 12 2 0,-6 7 4 16,-8 10 3-16,-6 2-5 15,-8 7 1-15,-10 0-8 16,-7 0-1-16,-11-1-2 15,-7 4 1-15,-3 3-2 16,0 0 2-16,3 10-4 16,7-7 0-16,4 0-1 15,6-6 0-15,8-3 2 16,7-7 0-16,7-2-3 16,11-7 2-16,10-10 3 15,14 4 1-15,18-9 1 16,7-10 2-16,3 0-3 15,-3-10-2-15,0 7 2 16,-7-3 0-16,-4-4-52 0,-3 10-22 16,-4 0-114-1</inkml:trace>
  <inkml:trace contextRef="#ctx0" brushRef="#br0" timeOffset="62825.57">18189 13098 252 0,'0'-13'96'0,"7"4"-75"0,7-3 19 15,-3 2 4-15,7 1-1 16,10-1 2-16,14-9-8 16,11 7-2-16,7-4-20 15,4 4 4-15,17 2 4 0,25 4-6 16,10 6 1-16,25 6-7 0,18 7 1 16,3-1-9-16,14 1-2 15,-13-7-17-15,-19 0-4 16,1-9-76-16,-7-12-34 15,-4-14-35 1</inkml:trace>
  <inkml:trace contextRef="#ctx0" brushRef="#br0" timeOffset="63512.11">23456 12750 252 0,'-10'0'96'0,"6"-3"-75"0,4 3 10 16,0 0-2-16,0 0 0 15,7 0 5-15,4 0 1 16,3 0 0-16,7 0-18 16,14 0 5-16,18-3 5 0,14 0-2 15,4-4 0-15,17-2-9 16,21-1-5-16,1 4-6 15,-12 0-4-15,5 3 0 0,-4 0-1 16,-4 3 0-16,-11 0 2 0,-6 0-12 16,-11 0-6-16,-7-3-22 15,-7-4-11-15,-7 1-47 16,0 0-19-16,-11-4-23 16</inkml:trace>
  <inkml:trace contextRef="#ctx0" brushRef="#br0" timeOffset="68112.821">20761 13528 256 0,'18'-51'96'0,"-8"20"-75"15,4-13 19-15,-7 32 4 0,0-7-5 16,-3 3 1-16,-1 4-5 16,1 2 1-1,-4 20-14-15,0 15-5 0,-4 15-6 16,1 7-2-16,-4 10-3 16,-4 15-1-16,1 16-3 15,-1 0 1-15,1-7-2 16,-1-9 2-16,0 0-2 0,4-3-1 15,0-6-17-15,4-7-9 16,-1-12-22-16,4-9-7 16,4-10-11-16,-4-6-1 15,7-7-63 1</inkml:trace>
  <inkml:trace contextRef="#ctx0" brushRef="#br0" timeOffset="68616.925">21322 13659 208 0,'-7'-15'77'0,"0"5"-60"0,-11-2 13 16,11 5 1-16,-3-2 1 15,-5-4 6-15,1 1-8 16,0-4-1-16,0 7-16 15,-4 6-1-15,1-4 1 0,-1 14-3 16,1 2 0-16,-1 10-6 16,-3 9-1-16,0 16-1 15,-1 19 1-15,-2 6-4 16,6 0 0-16,4-4-1 16,7-2 0-16,7 3 0 15,14-3 0-15,7-4 2 16,11-12 0-16,14-6 0 0,14-13 0 15,3-15 4 1,4-16 2-16,-7-16 4 0,0-12 4 0,0-7-4 16,0-9 2-16,-7-19-5 15,-11-12 1-15,-13-1-1 16,-22 4 3-16,-21 0-1 0,-11-7 0 16,-14-2-8-16,-17 8 0 15,-15 14-3-15,1 18 0 31,6 22-3-31,8 16 1 16,13 12-11-16,15 6-6 16,10 10-17-16,18 0-8 15,18 0-56-15,17 0-23 0,18-3 10 16</inkml:trace>
  <inkml:trace contextRef="#ctx0" brushRef="#br0" timeOffset="69268.563">22317 13524 324 0,'-7'-22'123'0,"0"10"-95"0,-7-4 5 0,3 7-5 16,-10-1-14-16,-7 4-3 0,-8-3-4 16,-3 9 0-16,-3 9-4 15,-4 7 3-15,-7 6 0 0,0 3 0 16,1 0 1-16,6 3-6 15,7 4-1-15,11-7 0 16,10 0 0-16,11-3-3 16,10-10 0-1,12 4 2-15,13-7 0 16,4 1-2-16,3-4 2 16,4 0 1-16,-1 4 0 0,8 5 0 15,0 7 0-15,0 10 0 16,-7 2 2-16,-4 1-1 15,-7-1 2-15,-7-3 2 16,-10 4 2-16,-7-7 3 0,-11 0 4 16,-8-3-4-16,-9 1 2 15,-4-1-5-15,-4 3-2 16,0-3-2-16,-3-3-3 16,-1-3-2-16,-2 3 1 15,2-10 3-15,1-6 1 16,3-9-4-1,8-9 1-15,10-7-2 16,10-6 0-16,11 0 2 16,14-13 2-16,7-6-1 15,8-6 2-15,13-16-2 16,15 7 2-16,10-1 0 16,-4 1 1-16,-3-1-2 15,-7-3 1-15,-10 1 0 16,-8-1 1-16,-10 6 0 15,-15 10 0-15,-10 7-2 16,-14 2-2-16,-14 10 1 16,-11 9-1-16,-10 6-5 0,0 7 1 15,3 6-18-15,11 0-6 16,21 0-69 0,17 0-77-1</inkml:trace>
  <inkml:trace contextRef="#ctx0" brushRef="#br0" timeOffset="71281.119">22839 13728 220 0,'-7'-9'82'0,"7"3"-64"0,0-1 18 15,3 1 2 1,4 3-7-16,0-3 2 16,0 2-4-16,4-2 0 15,0 6-16-15,3 0 5 0,3 6 3 16,1-2-3-1,7 2 2-15,6-3-7 0,12-3-3 16,10 6-3-16,3-3-2 16,1 1-6-16,-8-4-1 15,-7 3-10-15,-6 0-5 16,-5 0-29-16,-6 0-10 16,-7 0-24-16,-4 7-10 15,3 2-26 1</inkml:trace>
  <inkml:trace contextRef="#ctx0" brushRef="#br0" timeOffset="71929.6">22581 13901 240 0,'14'-32'90'0,"-3"20"-70"0,3-4 6 0,-7 10-3 16,-3 3 0-16,-4 3 3 15,-4 3-2-15,-3 9-3 16,-7 7-11-16,0 6 2 0,-4 3 4 16,-3 4-6-16,3-1-3 0,1-3-4 15,-1 1 0 1,1-1-2-16,2-3-1 16,5 0-2-16,-1 0-1 15,1-6-29-15,3 0-12 16,0-7-30-1,0 4-11-15,-1-3-23 16</inkml:trace>
  <inkml:trace contextRef="#ctx0" brushRef="#br0" timeOffset="72152.794">22356 13838 252 0,'-4'-41'96'0,"11"32"-75"0,7 6 17 16,-3 6 3-16,3 6-9 15,4 10-1-15,-1 9-15 0,4 10-5 16,0 3-7-16,1-4-3 0,-5 7 2 16,1-3-2-16,3 0-1 0,4-1-15 31,-1-2-5-31,5-10-67 16,6 1-28-16,-3-14-1 15</inkml:trace>
  <inkml:trace contextRef="#ctx0" brushRef="#br0" timeOffset="72869.028">23661 13277 244 0,'-32'6'93'0,"25"-3"-72"0,-4 3 14 0,8-2 2 0,3-4-1 0,0 6 0 16,7-3 0-16,11-3 3 0,10-9-22 15,11-1 2-15,6 1 1 0,1-1-7 16,4 7-2-16,-4 3-9 16,-8 3-1-16,-9 13 5 15,-12 6 6-15,-13 6 3 16,-8 4 0-16,-6 2-5 15,-4-6-4 1,-4 0-3-16,0-2-3 16,4-5-2-16,0 1 1 15,0-3 1-15,3 0 2 16,1 0-3-16,3 0 0 16,3 3-1-16,8 3 0 15,6 0 0-15,1 9 0 16,7 1 2-16,-1 6 0 0,1-1 0 15,-1 1 0-15,-2-3 0 16,-5-7 0-16,-3-3 2 16,-7 0 3-16,-3-6 0 0,-8-3 2 15,-3-3-4-15,-11-4-2 16,-6-2 2-16,-8-4 0 16,-14-3-1-1,3-3-2-15,1 0-8 16,7 0-3-16,6 0-14 15,12 0-6-15,6 0-22 16,11-3-6-16,14-3 2 16,18 3 3-16,10-4-45 15,11-2-58 1,10-7 46-16</inkml:trace>
  <inkml:trace contextRef="#ctx0" brushRef="#br0" timeOffset="73316.877">24518 13477 256 0,'-3'-28'96'0,"6"6"-75"0,1-9 17 16,-1 15 3-16,1-6-13 16,-1 0-4-16,-3 0-7 0,-7 4-1 15,0 5-9-15,-7 7 5 0,0 6 3 16,-7 19-3-16,-4 15 1 15,-7 16-6-15,-7 0-2 16,-3 13 0-16,-7 9-1 0,3 16-5 16,7 6 1-16,11-16 0 15,14-2 0-15,17-17 4 16,18-2 2-16,11-17-2 16,7-2-3-16,3-16 0 15,1-9 1-15,2-13 8 16,1-13 5-16,-3-3-1 0,-12-9 0 15,-13-3 0-15,-18 0 4 16,-11-10-8-16,-10-3-1 16,-10 7-7-16,-12 6-4 15,-13 12-2-15,-4 16 0 16,0 16 0-16,10 9 3 0,12 0-7 31,16 3 1-31,15-3-28 16,18 0-9-16,17-3-22 0,15-3-9 15,6-3-78 1</inkml:trace>
  <inkml:trace contextRef="#ctx0" brushRef="#br0" timeOffset="73718.209">25100 13327 308 0,'4'-78'115'0,"-1"59"-89"0,-3 3 16 16,-3 10 4-16,-4 3-21 16,-15 6-6-1,-2 9-9-15,-8 20-2 16,-7 18-5-16,-3 13 0 0,-8 2 3 16,-2 20-3-16,-1 18 0 15,14-5-3-15,18-11-1 16,24-11 1-16,22-14 2 15,10-11 3-15,18-14 2 0,18-12-1 16,10-12 1-16,0-13 2 16,-3-13 5-16,-11-15-4 0,-11-19 2 15,-14-9-5-15,-17-4 1 16,-18-6 1-16,-25 0 2 16,-31-15-8-16,-25 2-1 15,-4 14-7-15,1 14-1 16,13 17-22-16,11 15-8 0,22 16-31 15,16 12-12-15,19 4 2 16,24 12 2-16,36-3-42 16</inkml:trace>
  <inkml:trace contextRef="#ctx0" brushRef="#br0" timeOffset="74104.879">26028 13506 252 0,'-11'0'93'0,"15"0"-72"0,6 3 18 16,1-3 5-16,10 0-10 15,11 0 0-15,10-3-17 16,1-1-8-16,6 1-5 0,4 3-4 0,0 0 3 16,0 0-48-16,-14 3-20 15,-15 1-73-15</inkml:trace>
  <inkml:trace contextRef="#ctx0" brushRef="#br0" timeOffset="74272.644">26017 13706 284 0,'-28'22'107'0,"35"-12"-83"0,14 5 8 0,-3-8-2 15,17-1-12-15,11-3 0 16,7-3-11-16,11-6-2 16,10-1-3-16,7-2-39 0,-11 0-15 15,-6 6-82-15</inkml:trace>
  <inkml:trace contextRef="#ctx0" brushRef="#br0" timeOffset="74620.285">26737 13180 324 0,'-32'0'121'0,"29"0"-95"0,-4 6 3 0,7-6-6 0,7 0-6 15,3 3-1-15,8-3 0 16,10 0 0-16,18-3-8 16,21-3 8-1,11 6 6-15,-1 6-7 16,-3 0-3-16,-7 7-7 0,-17 15-2 16,-18 16 5-16,-18 12 3 15,-14 7-4-15,-18 0 1 16,-17 6-5-16,-18 15-2 15,-7 1 2-15,3-7 0 16,8-12-8-16,10-6-4 0,11-13-42 16,10-10-16-16,11-8-30 15,18-11-10-15,17-8-24 16</inkml:trace>
  <inkml:trace contextRef="#ctx0" brushRef="#br0" timeOffset="75043.594">27563 13227 228 0,'-22'-7'85'0,"22"1"-66"0,4 0 8 16,-1 3 0-16,8-4-5 15,7 1 1-15,3-6 1 16,11 2 0-16,-4 1-13 0,4 6 9 0,-1-4 3 15,1 7 0-15,0 10 0 16,0-1-1-16,-8 13-2 16,-10 9-2-16,-7 10 1 15,-10 6-1-15,-11 3-2 16,-4 1-2-16,-7-1 1 0,-3-3-8 16,-7-3-2-16,-4 3-3 15,-3 3-2-15,3 0 1 16,4 0 1-16,14-6-3 15,10-3-2-15,18-10-3 16,18-6 1-16,14-9 3 0,10-4 3 31,18-8 0-31,11 2 2 16,-4-6-20-16,-11-6-6 16,-10 2-41-16,-11-2-16 0,-10 0-58 15,-4 6-58 1,-6-3 74-16</inkml:trace>
  <inkml:trace contextRef="#ctx0" brushRef="#br0" timeOffset="75780.862">22991 14675 280 0,'7'-3'107'0,"7"-3"-83"0,10-4 17 15,-6 4 2-15,7 0-21 0,3 0-5 0,4 2-12 16,-1 4-4-16,1 0-1 16,-4 0 0-16,1 0 0 0,-5 0 0 15,5 0 2-15,-5 0-12 16,1-3-6-16,0 0-57 16,3 3-25-16,0 0-23 15</inkml:trace>
  <inkml:trace contextRef="#ctx0" brushRef="#br0" timeOffset="76116.265">23248 14409 252 0,'-11'-22'93'0,"15"9"-72"0,3 1 16 0,0 5 4 0,4 4-7 16,-1 9 3-16,1 10-15 16,-1 6-5-16,-2 9-10 15,-5 4-3-15,-3 3 2 0,-3-1-5 16,-1 4-1-16,-3 0 0 15,3-1 2-15,1-5-28 16,3-7-9 0,7-6-34-16,4-12-11 15,3-4-42 1</inkml:trace>
  <inkml:trace contextRef="#ctx0" brushRef="#br0" timeOffset="76632.621">23654 14380 264 0,'-4'-15'101'0,"8"5"-78"0,6-2 13 0,-3 6 0 15,4-4-10-15,3 7-1 0,4-3-5 16,-1 3-1-16,5 6-10 15,-1 3-3-15,0 3-2 0,0 4 0 16,0 6 0-16,-7 0 2 16,-3-1 3-16,-4 1 2 15,-7 0 3-15,-4 0-5 16,-3 0-1-16,-3-1-4 16,-4-2-3-16,3 0 0 15,-7-4 1-15,8 4-3 16,3-3-2-16,7-4-1 15,3 7 3-15,8-4-2 16,3 10 1-16,7 0 2 0,-3 3 0 0,-4 0 0 16,0-3 0-16,-3 6 2 15,-4-3 1 1,-7-3 3-16,-4-3 3 16,-6 0 0-16,-5-6 0 15,-2 2-8-15,-4-2 0 16,-8-7 1-16,1 0 1 15,0-3-1-15,3-3-2 16,1 0-13-16,-1 0-4 16,4 0-15-16,7 0-8 0,3 0-14 15,8-3-3-15,6-3-12 16,8-6-2-16,13-1-36 16</inkml:trace>
  <inkml:trace contextRef="#ctx0" brushRef="#br0" timeOffset="77055.861">24197 14453 224 0,'11'-19'85'0,"-11"12"-66"0,-4 1 12 15,4 3 3-15,-3 0-5 16,-1 0 1-16,-3 3-4 16,0 0 1-16,-4 6-15 15,1 3 2-15,-4 4 0 16,-4 6-5-16,0 3-1 15,-3 3-6-15,4 6-2 16,-1 1 0-16,4 11 2 16,7 4-3-16,7 4 0 15,10-4-1-15,19-3 0 16,9-10 0-16,8-12 0 16,0 0 4-16,0-16 1 0,-4-6 5 15,-6-6 3-15,-5-10 0 16,-10 1 1-16,-6-4 7 15,-12 0 2-15,-6 0-10 16,-15 0-4-16,-10 1-5 0,-15 2 1 16,-6 0-4-16,0 4 0 31,3 5-6-31,10-2 0 0,8 9-21 16,11 0-9-16,6 6-6 15,11-3-1-15,11 7-19 16,13-1-10-16,8 10-45 15</inkml:trace>
  <inkml:trace contextRef="#ctx0" brushRef="#br0" timeOffset="77419.281">24814 14506 260 0,'-10'-19'96'0,"-1"10"-75"0,-10-1 10 0,10 10-2 15,-6 3-4-15,-8 7 0 0,-7 5-6 16,-6 7 1-16,-5 10-11 16,4 5-1-16,8 17 2 0,6-1-2 15,7 0 3-15,15-6-4 0,13-6 1 16,19-10-3-16,17-6 0 16,6-15-1-16,1-13 2 15,0-10 3 1,-7-15 5-16,-4 0-6 15,-10-7 0-15,-11 1 2 16,-10-4 4-16,-11 1-8 16,-11 2-3-16,-10-9-5 15,-18-3 1-15,-10 10-8 16,-11 8-4-16,4 14-24 16,3 15-9-16,0 9-25 0,0 10-10 15,-7 9-55 1</inkml:trace>
  <inkml:trace contextRef="#ctx0" brushRef="#br0" timeOffset="77720.231">23026 15155 316 0,'3'3'121'0,"8"-3"-95"0,10-3 14 0,-7 3-1 0,7 0-12 15,8 0-3-15,9 0-3 16,8 3 1-16,7 3-12 16,4 4 5-16,24-4 3 0,25 0-10 15,3-3-2-15,29-6-4 16,17 0 1-16,7-6-29 15,21-1-11 1,-3-2-18-16,14-1-5 16,-7 10-98-1</inkml:trace>
  <inkml:trace contextRef="#ctx0" brushRef="#br0" timeOffset="79253.259">26730 14653 228 0,'-28'0'88'0,"17"0"-69"0,-3 0 8 15,11 0-1-15,-1 0-5 16,0 0 2-16,4 0 0 16,0 0 3-16,8-3-14 15,2 0 9-15,4 0 2 0,4 0 2 16,0-4 0-16,3 4-12 0,0 0-3 15,4 3-6-15,-1 0-3 16,4 0 0-16,1 0 1 16,2 0-1-16,-2 0-1 15,-1 0-30-15,0-3-15 16,-7 3-21-16,0-3-10 16,-3 3-53-1</inkml:trace>
  <inkml:trace contextRef="#ctx0" brushRef="#br0" timeOffset="79530.66">26861 14409 336 0,'3'-41'126'0,"4"19"-98"0,4 0 6 16,-4 16-4-16,0 3-13 15,0 6-2-15,0 6-4 16,0 16 0-16,0 7-6 16,0 2-5-16,-3 1-1 0,-1 5 1 15,-3 1 2-15,0 0-8 16,4 3-3-16,-1-4-37 16,4-5-15-16,0 3-90 15</inkml:trace>
  <inkml:trace contextRef="#ctx0" brushRef="#br0" timeOffset="80046.127">27167 14283 236 0,'-3'-6'90'0,"10"3"-70"0,4 3 13 0,-1 0-1 15,4 0 0-15,0 0 4 16,4-3-9-16,3 0-4 16,4-1-13-16,3 4 2 0,-3 4 2 15,-4 5-1-15,-7 7 0 0,-7-1-1 16,-7 10 0-16,-7 0 5 16,0-3 1-16,-4 0-7 15,1-3-4-15,-1-6-7 16,4 6 0-16,0-4 0 15,0 1 0-15,4 0-3 16,-1-1 2-16,4 1 1 16,4 0 2-16,3-4-3 15,0 7 0-15,3-10 1 16,1 10 0-16,-1-6 0 16,1-1 2-16,-7 4-1 15,-8 0-1-15,-3-1 3 16,-4 1 0-16,1-7-1 0,-1 7-2 15,1-7 1-15,-1-5-1 16,0 2 0-16,1-6 2 16,-1 0-10-16,1-6-2 15,-1 6-22-15,1 0-9 16,-1 0-11-16,0 6-4 16,4-3-18-16,4 0-5 15,6 0-31 1</inkml:trace>
  <inkml:trace contextRef="#ctx0" brushRef="#br0" timeOffset="80450.177">27753 14346 284 0,'0'-38'107'0,"0"19"-83"0,0-6 15 16,0 16 1-16,-3 0-13 15,-1-1-1-15,-3 7-11 16,-7 6-4-16,-4 10-6 16,-7 15-2-16,-3 13 3 0,0 9-5 15,0 0-1-15,10-6 0 16,8 9 0-16,10-3 0 16,10 1 0-16,8-4 0 15,10-7 0-15,0-5 2 16,4-13 1-16,3-10 7 0,4-12 4 15,0-12-3-15,-4-7 1 16,-7-3-3-16,-13-3 0 16,-12 9-5-16,-10-6-3 15,-7 4-3-15,-7 2 1 16,-4 6 1-16,-7 10 0 16,1 4-3-16,2 2 0 15,5 0-12-15,6 4-5 16,7-1-33-16,8 3-14 15,6 1-51 1,8 0-57-16,7 5 55 0</inkml:trace>
  <inkml:trace contextRef="#ctx0" brushRef="#br0" timeOffset="80765.434">28162 14399 276 0,'11'-62'104'0,"-8"33"-81"0,1-5 9 0,-4 21-2 15,-4 1-12-15,-3 5 0 0,-7 7-7 16,-7 13-1-16,-7 18-6 16,-4 10-1-16,0 12 3 0,4 1-3 15,7-4 0-15,7 0-3 16,14 0-1-16,17-3 3 16,12-9 3-16,6-13 4 15,0-6 2-15,1-10 3 16,-1-12 2-16,-3-13-5 15,-4-2-1-15,-7-4-4 16,-10-10-1-16,-8-5-6 0,-10-14-1 16,-7-8-26-16,-14 2-9 15,-11 10-14-15,-18 13-4 16,-10 25-85 0</inkml:trace>
  <inkml:trace contextRef="#ctx0" brushRef="#br0" timeOffset="81063.51">26501 15061 324 0,'3'-13'123'0,"18"7"-95"0,25-3 5 16,-18 5-3-16,8-2-17 16,10 3-4-16,17 3-2 15,22 0 0-15,14 0-3 16,17 0-3-16,29-3 0 0,3-3-1 16,25-4 2-16,7-9 1 15,-8-3 1-15,5-6-5 16,-22 3 1-16,-21 3-44 0,-21 3-20 15,-21 7-85 1</inkml:trace>
  <inkml:trace contextRef="#ctx0" brushRef="#br0" timeOffset="81795.091">23925 15591 264 0,'15'-38'101'0,"-8"29"-78"0,-4-1 15 0,-3 10 26 15,0 16-15 1,0 9-11-16,0 10-7 16,0 24-18-16,0 4-3 0,-3 3-3 0,3-4-3 15,0 10-1-15,0 1-1 16,0 5 1-16,0-12-33 16,0 0-12-16,0-10-111 15,10-6-65 1,4-15 95-16</inkml:trace>
  <inkml:trace contextRef="#ctx0" brushRef="#br0" timeOffset="82194.623">24324 15719 264 0,'-14'-53'101'0,"7"37"-78"0,0 4 13 0,3 2 0 15,1 10-17-15,-4 0-3 16,-4 10-6-16,-3 18-1 16,-4 16-5-16,1 9-3 0,3 4 0 15,3-1-1-15,8 7 2 16,10 3-1-16,10 3-1 16,8-13-2-16,3-6 1 15,7-15 1-15,4-13 0 0,11-22 15 16,6-10 7-16,8-15-2 15,-4-6 1-15,-8-10-10 16,-9 0-4-16,-11-9-2 16,-15-13-1-1,-20-6-2 1,-22 4-2-16,-17 2-2 16,-11 10 1-16,-4 18-1 15,1 10-2-15,-1 12-4 16,8 13 0-16,10 7-31 15,14 8-14-15,15 7-101 16</inkml:trace>
  <inkml:trace contextRef="#ctx0" brushRef="#br0" timeOffset="82747.745">25118 15616 364 0,'-11'-25'137'0,"-6"15"-106"0,-26 1-1 0,26 3-5 16,-8 6-15-16,-7 0-3 16,-7 3-4-16,-3 3-3 15,-4 3 1-15,4 4-4 0,7 0 2 16,6 2-4-16,12-2 1 16,6 9 2-16,11 3 1 15,7 3-2-15,7 3 2 16,4 1-1-16,3-1-2 0,4 0 3 15,-1 1 0-15,5-1 1 16,2 0 2-16,1-2-1 0,0 2-1 0,-4 0 1 16,-7 1-1-16,-10 2 2 15,-8-2 3-15,-10-4 2 16,-3-3 3-16,-4-6 8 16,-4-10 3-16,0-6-10 15,1-6-4-15,-1-3-5 16,4-7-2-16,3-2-2 15,4-4 1-15,7-9-4 16,4 3 1-16,6-7 0 16,8-2-1-16,10-10 4 15,8 3 2-15,6-6 0 16,0 0 2-16,1 3-4 16,-8 0 0-16,-10 16 3 0,-8-7 1 15,-10 1-1-15,-10-4 1 16,-11 10-2-16,-8 3-1 15,-2 6-4-15,-1 10-2 16,0 6-24-16,11 6-8 16,7 3-31-16,7 0-11 15,14 7-59 1</inkml:trace>
  <inkml:trace contextRef="#ctx0" brushRef="#br0" timeOffset="83202.145">25682 15904 268 0,'18'-25'101'0,"-4"-3"-78"0,0-3 13 16,-7 15 2-16,0 3-7 16,-3 1 2-16,-8 6-10 0,-3 12-4 31,-7 16-11-31,-7 9-1 0,-4 4 0 16,-3 2-3-16,-4 4-3 15,4 0 0-15,3-4 1 16,1 1-1-16,6-3-1 0,4-10-43 15,3 0-19-15</inkml:trace>
  <inkml:trace contextRef="#ctx0" brushRef="#br0" timeOffset="83418.591">25393 15735 348 0,'-7'-41'132'0,"10"35"-103"0,4 3 12 16,1 3-3-16,2 6-10 16,8 10 0-16,6 12-15 15,5 10-6-15,2 2-4 16,5 4-3-16,-1-3 1 0,0 0-10 0,1-4-2 16,-5-2-36-1,5-4-16-15,-1-6-21 0,4-3-8 16,7-3-32-1</inkml:trace>
  <inkml:trace contextRef="#ctx0" brushRef="#br0" timeOffset="83731.064">26353 15591 296 0,'-18'6'112'0,"18"-6"-87"0,7 3 9 15,4-3-4-15,3 6-12 16,10-2 0-16,12-4-9 15,9 6-3-15,8 3-3 16,-3-6-5-16,-4 7-1 0,-8-4-62 16,-2 3-27-16,-8 7-39 15</inkml:trace>
  <inkml:trace contextRef="#ctx0" brushRef="#br0" timeOffset="83905.326">26324 16014 272 0,'-39'19'101'0,"29"-16"-78"0,10 3 17 16,7-3 3-16,4-3-12 0,10-6-1 16,28-3-13-16,15-1-3 15,6-5-8-15,-3 5-19 0,-3-9-7 16,-1 7-47-16,-3-1-22 16,0 1-41-1</inkml:trace>
  <inkml:trace contextRef="#ctx0" brushRef="#br0" timeOffset="84794.605">28385 15544 212 0,'0'-7'79'0,"-4"1"-61"0,0 0 15 15,4 3 3-15,-3 0 0 16,-1-1 0-16,1 1-6 16,-1 0-4-16,1 3-14 15,3 0-3-15,0 0 1 0,14-6 0 16,11 3 4-16,13-7-3 15,8 1-1-15,0 3-4 16,0 6 1-16,-7 0-4 16,-7 9 0-16,-4 10 5 0,-14 3 5 15,-7 6-3-15,-11 10 0 16,1-4-6-16,-22 20-1 16,-7-1 1-16,1-3 0 15,-5-6-5-15,8-3 1 16,4-7-2-16,2-3 0 15,8-2 2-15,7-4 0 16,7-6-3-16,11-1 0 16,13-2 2-16,8-7 2 15,7-5-2-15,3-4 0 16,4-4 1-16,-3 1 0 0,-5 0-66 16,-6 0-28-16,-7 0-65 15</inkml:trace>
  <inkml:trace contextRef="#ctx0" brushRef="#br0" timeOffset="86809.528">27869 15600 232 0,'0'-3'88'0,"4"-3"-69"0,3 3 17 16,-7 3 5-16,4-4-7 16,-4 4 1-16,0 0-7 15,0 0-3-15,0 0-13 16,0 0 1-16,0 0 3 0,0 0-6 0,14-6 4 15,7 3-4 1,7 0-1-16,4 0 1 0,7 0-5 16,-4 3-1-16,-3 3-2 15,-8 3-2-15,-6 0 5 16,-7 4 1-16,-8-1 0 0,-10 10-1 16,-7 0-3-16,-4 6 1 15,-3-3-2-15,0-3-1 16,3-1 1-1,4-5 1-15,0 3-1 0,4-4 2 16,2 1-4-16,5-1 0 16,-1 4-1-16,4 0 0 15,0 2 2-15,4 1 0 16,3 0 0-16,4-6 2 16,3 5-3-16,3-2 0 15,4 0-1-15,1-4 0 16,-1 1 2-16,-4-1 2 15,-2-2-1-15,-5-1-1 0,-3 1 3 16,0-1 0-16,-7 0 1 16,-3-2 0-16,-4-1-5 15,-7-3 1-15,-8 0 0 16,-6 0 2-16,-11 4-3 16,-3-1 0-16,0 3-26 15,3 4-9-15,7-1-22 16,4 1-8-16</inkml:trace>
  <inkml:trace contextRef="#ctx0" brushRef="#br0" timeOffset="88058.364">27192 15553 244 0,'18'-19'90'0,"-4"4"-70"0,-4-1 8 0,-2 7 0 16,-5 5 7-16,-3 4 8 16,-3 4-14-16,-5 5-5 15,-2 7-14-15,-1 2 5 0,1 4 2 16,-1 3-9-16,1 7-4 0,2 5-3 15,5-2-1-15,3-1 0 16,3-2 0-16,5 2-3 16,2-9 2-16,4-3 1 15,4-6 2-15,3-7-3 16,4 1 0-16,3-10 1 16,-3 0 0-16,-4-3-3 15,-7-4 0-15,-7-2-40 16,-7 0-19-16,0-1-87 15</inkml:trace>
  <inkml:trace contextRef="#ctx0" brushRef="#br0" timeOffset="88336.405">27527 15515 288 0,'0'-15'107'0,"4"9"-83"0,-1 2 15 15,-3 4 1-15,4 4-9 16,-1 5 2-16,-3 7-13 16,-3 9-4-16,-4 15-9 15,-4 23-5-15,-3 6-1 0,0-3-1 16,0-3 2-16,0-4-23 15,3-2-11-15,4-4-38 16,4 0-16-16,6-12-48 16</inkml:trace>
  <inkml:trace contextRef="#ctx0" brushRef="#br0" timeOffset="97433.811">23728 16525 248 0,'-11'-3'93'0,"11"3"-72"0,-14-6 18 0,14 3 5 16,-7 3-8-16,4 0 2 15,-4 3-5-15,-1-3 2 16,5 0-19-16,-1 6 11 0,19-3 5 15,-5 3 4-15,25-3 2 16,-3 4-9-16,46-7-5 16,42 0-10-16,14-7-4 15,32-2-1-15,3-3-1 0,25-4-4 16,-11 0-3-16,-3 1 0 16,4-1 1-16,-29 6-3 15,-56 4 0-15,-22 3-21 16,-6 3-10-16,-15 0-48 15,-13 0-21-15,-8 0-90 16</inkml:trace>
  <inkml:trace contextRef="#ctx0" brushRef="#br0" timeOffset="97808.674">24624 16585 336 0,'-14'-25'126'0,"7"21"-98"0,-11 8 19 0,18-4 3 16,-10 6-19-16,-8 16-5 16,4 6-13-16,3-6-6 15,1 28-4-15,-1-9-3 0,0 12 3 16,4-9-4-16,-3 19 0 16,-1-13-10-16,1 19-5 15,3-16-39-15,0 4-14 16,3-13-92-1</inkml:trace>
  <inkml:trace contextRef="#ctx0" brushRef="#br0" timeOffset="98214.794">24804 16738 324 0,'-7'-40'123'0,"3"30"-95"0,1 4 0 16,-1 6-6-16,1 6-11 15,-4 13-1-15,0 3-6 16,-1-3-3-16,-2 18 0 16,3-5-4-16,0 12 2 0,0-7 1 15,10 13 0-15,-3-9 0 0,18 3 0 16,-4-9-3-16,14-10 2 15,-7-3 3-15,22-19 1 16,-8-3 12-16,18-16 5 16,-11 3-6-16,1-12-1 31,-8 3-1-31,-10-12 0 0,-11 12 2 16,-25-16 2-16,-3 7-12 15,-18-10-1-15,8 10-5 16,-8 3 0-16,-3 3-25 15,6 9-11-15,12 7-25 16,10 9-11-16,3 0-73 16</inkml:trace>
  <inkml:trace contextRef="#ctx0" brushRef="#br0" timeOffset="98731.306">25418 16676 368 0,'17'-38'140'0,"-20"29"-109"0,-8-1 9 0,4 7-2 16,-7 0-15-16,-7 3-1 16,-7 0-9-16,-11 3-3 15,-4 3-5-15,5 10-4 0,6-3 2 16,7 5-7-16,11 1 1 16,11 3 1-16,10-6 1 15,0-4-2-15,14 7 0 16,-3-3 2-16,10 3 0 15,-7-4 1-15,7 7 0 16,-3-3 0-16,3 9 0 0,4 13 0 0,-11-3 0 16,-7-4 2-16,-7 1 1 15,-7-4 1-15,-3 3 0 16,-4-5 6-16,-4-4 4 16,-3-6-5-16,0-1-1 15,3-8-4-15,1-4-1 16,3-6-3-16,3-6-3 15,4-7 2-15,7-6 0 0,4-6 1 16,-1-3 2-16,1 6-3 16,10-15-2-16,-3 8-1 15,10-15 3-15,-7 7 0 16,0-16 1-16,-3-4 0 16,-15 7 2-16,-10 12-1 15,-7 7-1-15,-7 6-2 16,-4 3 1-16,-3 9-15 15,0-2-6-15,0 5-16 16,3 4-6-16,7 0-20 16,4 3-10-16,7 3-73 15</inkml:trace>
  <inkml:trace contextRef="#ctx0" brushRef="#br0" timeOffset="99418.056">27002 16447 272 0,'-43'9'104'0,"36"-12"-81"0,4 3 7 0,3 0 15 15,17 0-12-15,12 0-1 16,9-3-1-16,12 0-17 15,3 0 10-15,7-1 5 16,-11 1-11-16,50-9-4 0,45-13-5 16,15-4-1-16,-11-2-7 15,4-7 0-15,3 1-1 16,-17 9 2-16,-25-1-21 16,-18 7-9-16,-14 1-26 15,-17 5-11-15,-18 3-25 16,-8 4-11-16,-9 9-16 15</inkml:trace>
  <inkml:trace contextRef="#ctx0" brushRef="#br0" timeOffset="99749.701">27492 16629 244 0,'-14'-26'93'0,"14"11"-72"0,3-4 20 0,1 13 4 16,3-1-8-16,0 1-2 15,4 6-6-15,-4 6-4 0,0 10-13 16,0 15-5-16,-7 4-3 0,0-7-2 15,-4 19 1-15,1-9-2 16,-4 6-1-16,3-7-4 16,-3 1 0-16,4-7-42 15,-1 1-17-15,4-4-87 16</inkml:trace>
  <inkml:trace contextRef="#ctx0" brushRef="#br0" timeOffset="100149.446">27778 16638 272 0,'-4'-44'104'0,"1"32"-81"0,-1-1 12 0,1 7-2 16,-4 6-12-16,0 3-1 15,-4 9-12-15,0 13-3 16,4 4-3-16,0-1-2 0,0 19 1 15,4-9-1-15,3 2 0 16,0 1 0-16,10-6 0 16,1-7 0-16,10-6 0 15,-3-3 4-15,17-13 2 16,-7 0 6-16,11-9 5 16,-7 0-5-16,-1-22 1 15,-2 12 1-15,-12-28 1 16,-10-12-6-16,-17 0-3 15,-18 9-3-15,-8-3 0 0,1 9-2 16,3 13-1-16,4 3-6 16,3 10-1-16,8 5-35 31,10 7-12-31,7 7-21 16,7 2-8-16,10 7-41 15</inkml:trace>
  <inkml:trace contextRef="#ctx0" brushRef="#br0" timeOffset="100684.495">28233 16591 368 0,'10'-16'140'0,"-6"10"-109"0,-4 0 13 0,-4 3 1 16,1-1-22-16,-8 1-2 16,-3 3-15-16,-11 3-4 15,-6 4-2-15,-5 2 0 0,1 4 0 16,3-1-3-16,8 4 0 15,6 0 2-15,11-4 0 16,14 7-2-16,11 0 2 16,6-4-1-16,8 1 0 15,0 0 0-15,0-1-2 16,-1 1 3-16,1 3 2 16,-4 0-2-16,-3 0 0 0,-7-4 3 15,-11 1 1-15,-7 0 1 16,-4-1 0-16,-6-2 0 15,-4-4 2-15,-4 1-3 16,-3-1 0-16,-4-6-1 0,-3 10-2 16,0-7 1-16,3 0 1 0,0 1-1 15,8-1-1-15,2-3-2 16,5 0 1 0,10-3-4-16,7-3 1 0,7-6 2 15,7-7 1-15,4-9 1 16,3-13 2-16,0-9-1 15,1-3-1-15,-5 3 1 16,-3 0 1-16,-6 3 1 16,-8 6 1-16,-11 7-2 15,-3 9-2-15,-7 6-6 16,-7 7-1-16,-4 3-17 16,-3 6-4-16,0 6-19 15,3-3-6-15,4-3-28 16,10 6-14-16,4-6-26 15</inkml:trace>
  <inkml:trace contextRef="#ctx0" brushRef="#br0" timeOffset="112543.401">30208 15550 340 0,'0'-9'129'0,"0"9"-100"0,0-4 11 15,0 4-2-15,0 0-6 16,0 4 3-16,0 2-6 15,-7 6-1-15,-3 10-15 16,-8 13-3-16,-7 21 0 0,-10 7-6 0,-7 0-2 0,-4-1-1 16,-3 1-1-16,3 6-3 15,3 6 0-15,8-3-16 16,7-6-5-16,7-6-19 16,3-7-5-16,4-9-24 15,0 3-9-15,7-9-62 16</inkml:trace>
  <inkml:trace contextRef="#ctx0" brushRef="#br0" timeOffset="112824.424">29834 15616 260 0,'-14'-38'96'0,"7"29"-75"0,-7-4 25 0,11 7 6 16,-1 3-12-16,1 0-3 16,3 3-10-16,7 3-3 15,7 9-13-15,7 10 4 0,4 25 5 16,6 16-7-16,1 9 0 0,3 3-7 16,-3 7-4-16,0 9-4 15,-4 3 1-15,0-9-19 16,1-10-7-16,2-9-26 15,12-16-9-15,-1-6-97 16</inkml:trace>
  <inkml:trace contextRef="#ctx0" brushRef="#br0" timeOffset="113138.31">30349 15885 324 0,'8'-6'121'0,"13"-3"-95"0,21-10 5 0,-17 13-6 16,6-4-17-16,1 1-4 0,4-1-3 31,-1 4 1-31,0 6-1 16,-3 3-29-16,-7 4-11 0,-8 2-102 16</inkml:trace>
  <inkml:trace contextRef="#ctx0" brushRef="#br0" timeOffset="113319.495">30286 16111 336 0,'14'10'126'0,"14"-10"-98"0,25 0-1 0,-21 0-6 15,10-4-15-15,8-2-1 16,6-3-27-16,4-1-11 15,-7 1-111-15,-7 3-50 16</inkml:trace>
  <inkml:trace contextRef="#ctx0" brushRef="#br0" timeOffset="113808.953">31126 15515 276 0,'7'-12'104'0,"-7"9"-81"0,0 3 16 15,0 0 1-15,-4 3-13 16,-3 13-3-16,-4-1-12 15,-3 10-3-15,0 7-5 16,4 5-1-16,-1 7 3 0,4-3-1 16,7-3 0-16,4-4-6 0,3-3 1 15,3-2 0-15,4-4 0 16,0-6-9-16,1 3-4 16,2-7-35-16,1-5-16 15,-1-1-58 1,5-6-39-16,2-6 67 15</inkml:trace>
  <inkml:trace contextRef="#ctx0" brushRef="#br0" timeOffset="114058.895">31411 15547 320 0,'4'-19'121'0,"-4"19"-95"0,7-6 20 15,-7 6 1-15,0 0-14 16,3 6-2-16,-6 7-12 16,-4 8-4-16,-4 17-8 15,-6 31-5-15,-1-3 1 0,4 9-2 16,0-6-1-16,3-16-4 16,1 29-2-16,3 0-37 15,3-13-14-15,1-10-33 16,-1-12-11-16,0-12-28 15</inkml:trace>
  <inkml:trace contextRef="#ctx0" brushRef="#br0" timeOffset="115118.955">29598 15073 196 0,'-3'-28'74'0,"-1"16"-58"0,0-7 9 0,1 9 2 15,-1-2-3-15,1-1 3 16,-4 4 0-16,0 3 3 0,-4 12-16 16,1 6 7-16,-8 14 6 0,-7 14-6 15,-3 29-2-15,-11 19-9 0,-3 12-2 16,0 29-4-16,-4 15-3 16,-4 10 0-16,-3 15-1 15,4-18 0-15,10-13 2 16,11 0-1-16,7-7-1 15,14-21 3-15,7-22 2 16,3-16 0-16,4-16 2 16,0-12-2-16,0-12 0 15,1-14 8 1,2-8-5-16,8-10 0 16,3-6 0-16,11-7 2 15,24-12-3-15,25-10-2 16,18-8 0-16,35 2-1 15,14 3-2-15,18 1-2 16,14 15 1-16,3 3-1 0,8 6-5 16,-15 7 1-16,1 3 0 15,-4 3 2-15,-22 0-1 16,-20 0 1-16,-11 0 2 16,-11 0 2-16,-28 0-3 15,4 0 0-15,-15 0 3 16,-17 0 1-16,-7-3-1 15,-14 0-2-15,-7-4 3 16,-8-2 0-16,-10-7 1 16,-7-3 0-16,-3-15 0 15,-1-13 2-15,1-22-1 0,3 12 2 16,0 7-4-16,3-44 0 16,1 16-1-16,3-48 1 15,0 26-4-15,7-60 0 16,-3 35 1-16,6-38 0 15,-3 37 0-15,1-2 0 16,-5 27 0-16,-6 10 0 16,-1 22 4-16,-24 13 5 15,7 12-3-15,-36 16-1 16,12 6 0-16,-33 9 1 16,15 1-3-16,-61 6 0 15,-56 6-3-15,-21 0-1 16,0 0-4-16,-10 0-1 0,17 9-8 15,0 7-4-15,10 12-10 16,22 6-5-16,28 4-51 16,18 0-22-16,21-13-47 31</inkml:trace>
  <inkml:trace contextRef="#ctx0" brushRef="#br0" timeOffset="119027.989">1873 13123 208 0,'18'-28'77'0,"-11"12"-60"0,-4-9 8 16,1 16 0-16,-4-10-7 15,0 0 0-15,0-3 5 16,-4 0 5-16,1 3-15 16,-1 4 6-16,-3 2 2 0,-3 4 0 15,3 2-1-15,0 17 1 16,0 15-1-16,0 3-9 0,3 10-2 15,1 6-5-15,3 3-3 16,0 9 0-16,3 1-1 16,4-10 0-16,4-13 2 15,3-9 1-15,7-15 1 16,0-17 0-16,0-5 0 16,8-13 0-16,-1 3 0 15,0-10 2-15,-7-2 1 16,-10-7-3-16,-8-6-1 15,-6 0-1-15,-4 0-2 16,0 13 1-16,-15 8 1 0,-6 14 1 0,-4 15 1 16,1 16-2-16,-5 9 1 15,-2 3-2-15,6 13 2 16,7 7-2-16,4 5 2 16,10 4-2-16,8-10 2 15,13 0-2-15,8-16-1 16,3-9 1-16,8-15-1 15,2-13 4-15,12-19 5 16,-5-10-3-16,5-2 2 0,-1-4-1 16,-14-2 3-16,-7-7-5 15,-10 3-3-15,-11-7 3 16,-14 1 1-16,-7 6-2 16,-4 10-1-16,-7 6 1 15,-10 15 0-15,0 7-5 16,-15 22-1-16,8 9 1 15,6 9 2-15,-2 7-2 16,13 6 0-16,14 9 1 16,15 4 0-16,10-4-5 15,17-9 1-15,15-12 6 16,7-13 4-16,-4-16-3 16,11-12 0-16,0-10 1 0,0-12 0 15,0 6 0-15,-14-9 2 16,-7-4-1-16,-8-2 2 15,-17-4-2-15,-10-3 0 16,-18-6-3-16,-7 6 1 16,-8 3-2-16,1 0 2 15,-14 13-2-15,-1 9-1 16,-3 19-2-16,4 19 1 16,10 19-1-16,4 2-2 15,10 4 3-15,11 7 0 16,10 8-2-16,15-2 2 15,10 2-4-15,14-12-1 16,-3-12 3-16,4-13 3 16,6-13 1-16,4-15 2 0,-4-10 0 15,7-9 1-15,-13-3-2 16,-1-7 1-16,-10-2-2 16,-8-7 2-16,-13 0 0 15,-18-9 3-15,-11-4-3 16,-7 7 0-16,-7 3-1 15,-20 12-2-15,-1 13 1 16,-11 22 1-16,11 26-3 16,4 14-2-16,13 4-1 15,15 3 0 1,3 7-2-16,22-4 1 16,24-3 1-16,14-3 2 15,8-7 1-15,13-12 3 16,-10-6-1-16,7-13 2 15,0-12-2-15,0-6-1 16,3-7 3-16,-14-6 2 16,-6-7 0-16,-8-5 0 15,-14-1-3-15,-10-12-2 16,-15-10 5-16,-21-2 1 16,-7 2-2-16,1 16-3 15,-15 7 0-15,0 11 1 0,0 23-3 16,-7 28-2-16,14 32-1 15,4 6 0-15,17-1 0 16,11-5 3-16,14 12-2 16,14-3-1-16,14 3 3 15,15-16 0-15,-5-12 1 16,1-7 0-16,7-15 0 16,0-13 2-16,3-15-1 15,4-19-1-15,-10-4 3 16,-1-5 2-16,-10-4-2 15,-11-3 0-15,-7 0 1 0,-11-6 0 16,-13-7-2-16,-15-5 1 0,-14 5-2 16,-10 13 2-16,7 16-2 15,-11 19-1-15,3 24-2 16,4 26 1-16,-3 9-1 16,10 0-2-16,15 4 0 15,6-1 3-15,14 4-2 16,11-1-1-16,11-15-2 0,7-7 1 15,7-18 5-15,3-10 2 16,7-15 0-16,0-10-2 16,11-9 1-16,-10-4 1 15,-1-2 1-15,-3-7 1 16,-14-3 0-16,-11-6 2 16,-14-3 1-16,-18-1 1 15,-21 11-2-15,-3 8-1 16,0 16-3-16,-11 16 1 15,3 22-4-15,1 19 0 16,-1 2-4-16,12 7 1 16,6 0 0-16,7 0 2 15,18 4-1-15,14-1-1 0,14-6 0 16,11-13 0-16,3-12 3 16,4-16 0-16,11-12 1 15,-1-13 2-15,7-3 1 16,-13-4 1-16,-1-5 0 15,-7-4 0-15,-13-3 0 16,-12-6 0-16,-13 0 0 16,-15 7 0-16,-17 5-2 15,-4 13-2-15,4 16 3 16,-11 15 0-16,3 23-4 16,8 5-1-16,7 1 1 15,3 0 0-15,15-1-4 16,10 4-1-16,10-3 3 15,11-4 1-15,-3-3-1 16,7-9 2-16,-1-6 1 0,12-13 0 16,2-3 0-16,-13-9 0 15,0-10 4-15,-4-3 2 16,-10-6 0-16,-8 0-1 16,-6-4-1-16,-11 1 0 15,-8-7 0-15,-2 1 0 0,-5 2-5 16,-2 7 1-16,-1 15 0 15,4 16 0-15,3 13-3 16,4 9 2-16,3 0-4 16,11 7 1-16,7-4 0 31,7-3-1-31,11-3 1 16,-1 3 3-16,5-6 0 15,-5-7 3-15,8-2-1 16,0-4-1-16,3-6 1 15,-7-6 1-15,-7-4 1 16,-3-2 3-16,-4-7-1 0,-11 0 0 16,-3-3-3-16,-3 0-2 15,-8 0 1-15,0 4 1 16,-3 5-1 0,7 7 2-16,0 12-4 0,3 3-2 15,1 4-1-15,3 3 0 16,3 2 3-16,1-2 0 15,3 0 1-15,0-4 0 16,0-2-3-16,3-1 2 16,1 1-1-16,-4-10 0 15,0 0 4-15,7-10 1 16,-4-2-1-16,-3-4 1 16,0-3-2-16,-3 0-1 15,-1 0 3-15,1 4 0 0,-1-1-4 16,1 13 1-16,-1 3 0 15,-3 3 0-15,0 16-3 16,0 0 2-16,0 3 1 0,3 0 0 16,4 0-5-16,7-4 1 15,1-2 2-15,2-3 1 0,1-7 1 16,-1-6 0 0,4-6 0-16,1-4 0 0,-1-5 2 15,-4 5 1-15,-3-9-1 16,-7 4 1-16,-3-4 0 15,-4 0 1-15,-4 0-2 16,-3 0 1-16,-4 4-2 16,1 5-1-16,-1 10-2 15,0 10 1-15,1-1-4 16,6 7 1-16,4 3 2 16,7-1 1-16,7 4-2 15,11 0 0-15,-1-3-1 16,1 3 3-16,0-6 0 15,6-4 3-15,5-5-3 16,2-4 0-16,-6-6 3 0,-7-4 3 16,-1-5-2-16,-6-4-2 15,-4-6 2-15,-10-6 0 16,-12 0-1-16,-6-10-2 16,-3-6 3-16,-12-3 2 15,-3 6-2-15,4 13-2 16,-14 22-3-16,3 25 1 15,7 15-4-15,4 10 1 16,7 3 0-16,14 13 2 16,14 6-1-16,10-1-1 15,15-14-2-15,10-8 1 0,-3-17 3 16,7-14 3-16,3-18 0 16,-3-13 2-16,0-12 0 15,-4-7 1-15,-14-3 0 16,-10 0 0-1,-15 1 0-15,-10 5 2 0,-11 4-3 16,1 15-2-16,-12 16 0 16,-6 13-1-16,-7 6-14 15,10 2-3-15,14-2-35 16,11 0-14-16,14-3-37 16,11-1-12-16,6 4-58 15</inkml:trace>
  <inkml:trace contextRef="#ctx0" brushRef="#br0" timeOffset="119949.663">2445 12145 376 0,'-36'-35'143'0,"15"13"-112"0,-32-9 5 15,25 18-6-15,-18-2-12 16,-17 5 2-16,-1 4-7 16,-17 16 0-16,-14 11-8 15,-7 5 6-15,10 8 2 0,0 1 2 16,-7 18 1-16,1 10-6 15,6 15-2-15,7 3 0 16,4 7 0-16,14 19-7 16,0 9 0-16,11-6-1 0,6-1 2 15,18 14 1 1,18-10 3-16,14-10-3 0,11-6 0 16,17-9-1-16,29 0 1 15,24 0-2-15,10-10 2 16,29-6-2-16,18-12 2 15,10-7-2-15,29-9 2 16,-12-7-2-16,33-2 2 0,-11-4-2 0,25-9-1 16,-8 10 3-16,15-7 2 15,3 0-2-15,14-3-2 16,4 0 0-16,11-7 1 16,-11-5-1-16,24-4-1 15,-17-3 1-15,25 0 1 16,-11-3-1-16,7 3 2 15,53-6-2-15,-35 0-1 16,7-6 1-16,-32-7-1 16,17-3 2-16,-31-3 3 15,14-6-2-15,-21-6-2 0,0-1 2 16,-18-6 0-16,-3-9-1 16,-4-13-2-16,-21-2 1 15,0-1 1-15,-17 0-1 16,-29-9-1-1,-14-26 1-15,-11 1-1 0,-20-3 0 16,-22-7 2-16,-28-16-3 16,-28 10 0-16,-33 13 1 15,-23-1 2-15,-15-5-1 16,-14-7 2-16,-28 12-4 16,-25 7 0-16,-7-6 3 15,-35-13 1-15,-11 0-1 16,-35 9-2-16,-18 0 1 15,-42-9-1-15,-18 0-3 16,-14 19 2-16,-28 19 1 0,-28 21 0 16,-4 20 0-16,-6 18 0 15,-8 16-5-15,-14 18 1 16,-4 17-5-16,18 18-1 16,25 6-6-16,-7-2-3 15,35-4-18-15,21-6-6 16,39-13-33-16,18-3-14 15,38-9-89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Substitution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by Substitution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one of the equations for y in terms of x.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y in the second equation with the answer from Step 1.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x with its value from Step 3 in the first equation.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y.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43522F9C-D01B-4E64-88C0-9EFCB5997B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38" y="40398"/>
            <a:ext cx="8323548" cy="628334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AD6CF1E-5A9D-49FB-995D-7211719AE2CE}"/>
                  </a:ext>
                </a:extLst>
              </p14:cNvPr>
              <p14:cNvContentPartPr/>
              <p14:nvPr/>
            </p14:nvContentPartPr>
            <p14:xfrm>
              <a:off x="563760" y="941760"/>
              <a:ext cx="11627280" cy="5776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AD6CF1E-5A9D-49FB-995D-7211719AE2C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4400" y="932400"/>
                <a:ext cx="11646000" cy="579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57BFBB-3120-4FE9-9FBD-637D6BD4F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3" y="95808"/>
            <a:ext cx="7702727" cy="619000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A20AED5-A39C-404E-BAEA-27A3A1B5332A}"/>
                  </a:ext>
                </a:extLst>
              </p14:cNvPr>
              <p14:cNvContentPartPr/>
              <p14:nvPr/>
            </p14:nvContentPartPr>
            <p14:xfrm>
              <a:off x="284400" y="1747800"/>
              <a:ext cx="11906640" cy="48628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A20AED5-A39C-404E-BAEA-27A3A1B533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5040" y="1738440"/>
                <a:ext cx="11925360" cy="488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863E62-6772-4442-A614-B6FA5AC9B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424449" cy="62928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F8FDE0E-7A5E-4D06-BFF2-82AD6E62CD35}"/>
                  </a:ext>
                </a:extLst>
              </p14:cNvPr>
              <p14:cNvContentPartPr/>
              <p14:nvPr/>
            </p14:nvContentPartPr>
            <p14:xfrm>
              <a:off x="298440" y="1175400"/>
              <a:ext cx="11892600" cy="5824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F8FDE0E-7A5E-4D06-BFF2-82AD6E62CD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080" y="1166040"/>
                <a:ext cx="11911320" cy="584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912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551C01-D8A6-4127-A620-82281586C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6" y="64282"/>
            <a:ext cx="8059334" cy="624761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13F58A2-FE41-4D1C-9212-EEE68C52D317}"/>
                  </a:ext>
                </a:extLst>
              </p14:cNvPr>
              <p14:cNvContentPartPr/>
              <p14:nvPr/>
            </p14:nvContentPartPr>
            <p14:xfrm>
              <a:off x="522000" y="1311840"/>
              <a:ext cx="11404800" cy="4953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13F58A2-FE41-4D1C-9212-EEE68C52D3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640" y="1302480"/>
                <a:ext cx="11423520" cy="497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5255BE-E761-4294-A6D1-D4FAE1848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14096" cy="62801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0364E1A-5911-4F59-B0BB-DC589FCCD067}"/>
                  </a:ext>
                </a:extLst>
              </p14:cNvPr>
              <p14:cNvContentPartPr/>
              <p14:nvPr/>
            </p14:nvContentPartPr>
            <p14:xfrm>
              <a:off x="335160" y="1298520"/>
              <a:ext cx="11855880" cy="4892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0364E1A-5911-4F59-B0BB-DC589FCCD06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5800" y="1289160"/>
                <a:ext cx="11874600" cy="491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55532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57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7 Solving Systems of Equations by 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51</cp:revision>
  <cp:lastPrinted>2018-09-28T22:52:40Z</cp:lastPrinted>
  <dcterms:created xsi:type="dcterms:W3CDTF">2018-08-29T02:57:50Z</dcterms:created>
  <dcterms:modified xsi:type="dcterms:W3CDTF">2019-09-02T17:13:46Z</dcterms:modified>
</cp:coreProperties>
</file>